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70" r:id="rId4"/>
    <p:sldId id="271" r:id="rId5"/>
    <p:sldId id="272" r:id="rId6"/>
    <p:sldId id="273" r:id="rId7"/>
    <p:sldId id="274" r:id="rId8"/>
    <p:sldId id="275" r:id="rId9"/>
    <p:sldId id="277" r:id="rId10"/>
    <p:sldId id="278" r:id="rId11"/>
    <p:sldId id="281" r:id="rId12"/>
    <p:sldId id="283" r:id="rId13"/>
    <p:sldId id="284" r:id="rId14"/>
    <p:sldId id="285" r:id="rId15"/>
    <p:sldId id="286" r:id="rId16"/>
    <p:sldId id="287" r:id="rId17"/>
    <p:sldId id="288" r:id="rId18"/>
    <p:sldId id="289" r:id="rId19"/>
    <p:sldId id="290" r:id="rId20"/>
    <p:sldId id="291" r:id="rId21"/>
    <p:sldId id="292" r:id="rId22"/>
    <p:sldId id="293" r:id="rId23"/>
    <p:sldId id="294" r:id="rId24"/>
    <p:sldId id="295" r:id="rId25"/>
    <p:sldId id="29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9" d="100"/>
          <a:sy n="99" d="100"/>
        </p:scale>
        <p:origin x="90" y="342"/>
      </p:cViewPr>
      <p:guideLst>
        <p:guide orient="horz" pos="2160"/>
        <p:guide pos="3840"/>
      </p:guideLst>
    </p:cSldViewPr>
  </p:slideViewPr>
  <p:notesTextViewPr>
    <p:cViewPr>
      <p:scale>
        <a:sx n="3" d="2"/>
        <a:sy n="3" d="2"/>
      </p:scale>
      <p:origin x="0" y="0"/>
    </p:cViewPr>
  </p:notesTextViewPr>
  <p:sorterViewPr>
    <p:cViewPr varScale="1">
      <p:scale>
        <a:sx n="100" d="100"/>
        <a:sy n="100" d="100"/>
      </p:scale>
      <p:origin x="0" y="-21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ona Christison" userId="1f23d42a79cbeb8d" providerId="LiveId" clId="{BBEEDD07-DE6A-4912-8FD8-B9A1DACF14EB}"/>
    <pc:docChg chg="custSel modSld">
      <pc:chgData name="Fiona Christison" userId="1f23d42a79cbeb8d" providerId="LiveId" clId="{BBEEDD07-DE6A-4912-8FD8-B9A1DACF14EB}" dt="2026-04-30T17:34:17.547" v="1" actId="931"/>
      <pc:docMkLst>
        <pc:docMk/>
      </pc:docMkLst>
      <pc:sldChg chg="addSp delSp modSp mod">
        <pc:chgData name="Fiona Christison" userId="1f23d42a79cbeb8d" providerId="LiveId" clId="{BBEEDD07-DE6A-4912-8FD8-B9A1DACF14EB}" dt="2026-04-30T17:34:17.547" v="1" actId="931"/>
        <pc:sldMkLst>
          <pc:docMk/>
          <pc:sldMk cId="934979289" sldId="281"/>
        </pc:sldMkLst>
        <pc:picChg chg="add mod">
          <ac:chgData name="Fiona Christison" userId="1f23d42a79cbeb8d" providerId="LiveId" clId="{BBEEDD07-DE6A-4912-8FD8-B9A1DACF14EB}" dt="2026-04-30T17:34:17.547" v="1" actId="931"/>
          <ac:picMkLst>
            <pc:docMk/>
            <pc:sldMk cId="934979289" sldId="281"/>
            <ac:picMk id="3" creationId="{73D846FA-5578-1836-74C6-74B55E7EE40E}"/>
          </ac:picMkLst>
        </pc:picChg>
        <pc:picChg chg="del">
          <ac:chgData name="Fiona Christison" userId="1f23d42a79cbeb8d" providerId="LiveId" clId="{BBEEDD07-DE6A-4912-8FD8-B9A1DACF14EB}" dt="2026-04-30T17:34:04.545" v="0" actId="478"/>
          <ac:picMkLst>
            <pc:docMk/>
            <pc:sldMk cId="934979289" sldId="281"/>
            <ac:picMk id="4" creationId="{77E311B5-82D3-725D-309D-77C44E26FBB1}"/>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0FD4A-C6CE-AA07-908F-91C44C334C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9429620-D53D-8F31-A7B2-55C8B6CD24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18E4675-B2B8-4A05-731D-3FBFAA09D89A}"/>
              </a:ext>
            </a:extLst>
          </p:cNvPr>
          <p:cNvSpPr>
            <a:spLocks noGrp="1"/>
          </p:cNvSpPr>
          <p:nvPr>
            <p:ph type="dt" sz="half" idx="10"/>
          </p:nvPr>
        </p:nvSpPr>
        <p:spPr/>
        <p:txBody>
          <a:bodyPr/>
          <a:lstStyle/>
          <a:p>
            <a:fld id="{05E5182F-A448-4EDF-9C9D-09C2334B522C}" type="datetimeFigureOut">
              <a:rPr lang="en-GB" smtClean="0"/>
              <a:t>30/04/2026</a:t>
            </a:fld>
            <a:endParaRPr lang="en-GB"/>
          </a:p>
        </p:txBody>
      </p:sp>
      <p:sp>
        <p:nvSpPr>
          <p:cNvPr id="5" name="Footer Placeholder 4">
            <a:extLst>
              <a:ext uri="{FF2B5EF4-FFF2-40B4-BE49-F238E27FC236}">
                <a16:creationId xmlns:a16="http://schemas.microsoft.com/office/drawing/2014/main" id="{CB44FF0E-C151-21D4-9660-555365177D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F22D37-2441-9696-3929-DB187770EA20}"/>
              </a:ext>
            </a:extLst>
          </p:cNvPr>
          <p:cNvSpPr>
            <a:spLocks noGrp="1"/>
          </p:cNvSpPr>
          <p:nvPr>
            <p:ph type="sldNum" sz="quarter" idx="12"/>
          </p:nvPr>
        </p:nvSpPr>
        <p:spPr/>
        <p:txBody>
          <a:bodyPr/>
          <a:lstStyle/>
          <a:p>
            <a:fld id="{306D8CE5-127D-4821-8583-A01F662FE501}" type="slidenum">
              <a:rPr lang="en-GB" smtClean="0"/>
              <a:t>‹#›</a:t>
            </a:fld>
            <a:endParaRPr lang="en-GB"/>
          </a:p>
        </p:txBody>
      </p:sp>
    </p:spTree>
    <p:extLst>
      <p:ext uri="{BB962C8B-B14F-4D97-AF65-F5344CB8AC3E}">
        <p14:creationId xmlns:p14="http://schemas.microsoft.com/office/powerpoint/2010/main" val="3737711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5B09A-C3FD-983F-2393-585331616FF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7EF7184-EE88-B147-4302-421330B613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1AD3F2-0738-1D87-58F7-CF58E5E8F7EC}"/>
              </a:ext>
            </a:extLst>
          </p:cNvPr>
          <p:cNvSpPr>
            <a:spLocks noGrp="1"/>
          </p:cNvSpPr>
          <p:nvPr>
            <p:ph type="dt" sz="half" idx="10"/>
          </p:nvPr>
        </p:nvSpPr>
        <p:spPr/>
        <p:txBody>
          <a:bodyPr/>
          <a:lstStyle/>
          <a:p>
            <a:fld id="{05E5182F-A448-4EDF-9C9D-09C2334B522C}" type="datetimeFigureOut">
              <a:rPr lang="en-GB" smtClean="0"/>
              <a:t>30/04/2026</a:t>
            </a:fld>
            <a:endParaRPr lang="en-GB"/>
          </a:p>
        </p:txBody>
      </p:sp>
      <p:sp>
        <p:nvSpPr>
          <p:cNvPr id="5" name="Footer Placeholder 4">
            <a:extLst>
              <a:ext uri="{FF2B5EF4-FFF2-40B4-BE49-F238E27FC236}">
                <a16:creationId xmlns:a16="http://schemas.microsoft.com/office/drawing/2014/main" id="{4CEC9B55-6F1B-5AF9-BC21-BA87CD6742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587F58A-EB87-6780-C804-80E0BA338863}"/>
              </a:ext>
            </a:extLst>
          </p:cNvPr>
          <p:cNvSpPr>
            <a:spLocks noGrp="1"/>
          </p:cNvSpPr>
          <p:nvPr>
            <p:ph type="sldNum" sz="quarter" idx="12"/>
          </p:nvPr>
        </p:nvSpPr>
        <p:spPr/>
        <p:txBody>
          <a:bodyPr/>
          <a:lstStyle/>
          <a:p>
            <a:fld id="{306D8CE5-127D-4821-8583-A01F662FE501}" type="slidenum">
              <a:rPr lang="en-GB" smtClean="0"/>
              <a:t>‹#›</a:t>
            </a:fld>
            <a:endParaRPr lang="en-GB"/>
          </a:p>
        </p:txBody>
      </p:sp>
    </p:spTree>
    <p:extLst>
      <p:ext uri="{BB962C8B-B14F-4D97-AF65-F5344CB8AC3E}">
        <p14:creationId xmlns:p14="http://schemas.microsoft.com/office/powerpoint/2010/main" val="2842170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A1C205-9B4E-76A7-2F4D-ACB49B8AD7A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E54858-B610-4DD8-1C8E-06E2A862F3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EF327B-0CD5-0987-331C-904526FEFA28}"/>
              </a:ext>
            </a:extLst>
          </p:cNvPr>
          <p:cNvSpPr>
            <a:spLocks noGrp="1"/>
          </p:cNvSpPr>
          <p:nvPr>
            <p:ph type="dt" sz="half" idx="10"/>
          </p:nvPr>
        </p:nvSpPr>
        <p:spPr/>
        <p:txBody>
          <a:bodyPr/>
          <a:lstStyle/>
          <a:p>
            <a:fld id="{05E5182F-A448-4EDF-9C9D-09C2334B522C}" type="datetimeFigureOut">
              <a:rPr lang="en-GB" smtClean="0"/>
              <a:t>30/04/2026</a:t>
            </a:fld>
            <a:endParaRPr lang="en-GB"/>
          </a:p>
        </p:txBody>
      </p:sp>
      <p:sp>
        <p:nvSpPr>
          <p:cNvPr id="5" name="Footer Placeholder 4">
            <a:extLst>
              <a:ext uri="{FF2B5EF4-FFF2-40B4-BE49-F238E27FC236}">
                <a16:creationId xmlns:a16="http://schemas.microsoft.com/office/drawing/2014/main" id="{EB1438CC-32F8-CE13-B795-233B4E54BD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F1700C-57AE-CEC6-03B9-D9F6C5E58E57}"/>
              </a:ext>
            </a:extLst>
          </p:cNvPr>
          <p:cNvSpPr>
            <a:spLocks noGrp="1"/>
          </p:cNvSpPr>
          <p:nvPr>
            <p:ph type="sldNum" sz="quarter" idx="12"/>
          </p:nvPr>
        </p:nvSpPr>
        <p:spPr/>
        <p:txBody>
          <a:bodyPr/>
          <a:lstStyle/>
          <a:p>
            <a:fld id="{306D8CE5-127D-4821-8583-A01F662FE501}" type="slidenum">
              <a:rPr lang="en-GB" smtClean="0"/>
              <a:t>‹#›</a:t>
            </a:fld>
            <a:endParaRPr lang="en-GB"/>
          </a:p>
        </p:txBody>
      </p:sp>
    </p:spTree>
    <p:extLst>
      <p:ext uri="{BB962C8B-B14F-4D97-AF65-F5344CB8AC3E}">
        <p14:creationId xmlns:p14="http://schemas.microsoft.com/office/powerpoint/2010/main" val="1404403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80EC5-E62C-1712-BE38-0DCE496D2C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EF171EF-207B-F567-AD01-A364F24044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BE4B56-017A-84FE-2B35-806D686BBC69}"/>
              </a:ext>
            </a:extLst>
          </p:cNvPr>
          <p:cNvSpPr>
            <a:spLocks noGrp="1"/>
          </p:cNvSpPr>
          <p:nvPr>
            <p:ph type="dt" sz="half" idx="10"/>
          </p:nvPr>
        </p:nvSpPr>
        <p:spPr/>
        <p:txBody>
          <a:bodyPr/>
          <a:lstStyle/>
          <a:p>
            <a:fld id="{05E5182F-A448-4EDF-9C9D-09C2334B522C}" type="datetimeFigureOut">
              <a:rPr lang="en-GB" smtClean="0"/>
              <a:t>30/04/2026</a:t>
            </a:fld>
            <a:endParaRPr lang="en-GB"/>
          </a:p>
        </p:txBody>
      </p:sp>
      <p:sp>
        <p:nvSpPr>
          <p:cNvPr id="5" name="Footer Placeholder 4">
            <a:extLst>
              <a:ext uri="{FF2B5EF4-FFF2-40B4-BE49-F238E27FC236}">
                <a16:creationId xmlns:a16="http://schemas.microsoft.com/office/drawing/2014/main" id="{CA9E1B49-C66E-F904-3AC2-E879787FC5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5DE318-7F41-A714-E427-2142484E2E0C}"/>
              </a:ext>
            </a:extLst>
          </p:cNvPr>
          <p:cNvSpPr>
            <a:spLocks noGrp="1"/>
          </p:cNvSpPr>
          <p:nvPr>
            <p:ph type="sldNum" sz="quarter" idx="12"/>
          </p:nvPr>
        </p:nvSpPr>
        <p:spPr/>
        <p:txBody>
          <a:bodyPr/>
          <a:lstStyle/>
          <a:p>
            <a:fld id="{306D8CE5-127D-4821-8583-A01F662FE501}" type="slidenum">
              <a:rPr lang="en-GB" smtClean="0"/>
              <a:t>‹#›</a:t>
            </a:fld>
            <a:endParaRPr lang="en-GB"/>
          </a:p>
        </p:txBody>
      </p:sp>
    </p:spTree>
    <p:extLst>
      <p:ext uri="{BB962C8B-B14F-4D97-AF65-F5344CB8AC3E}">
        <p14:creationId xmlns:p14="http://schemas.microsoft.com/office/powerpoint/2010/main" val="747140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683AB-00ED-2F29-DB1B-1F412E3F5B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6B072CF-CB34-7A37-2384-738359CE45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419428-01E7-28EF-E9CA-6C4FEC19AB16}"/>
              </a:ext>
            </a:extLst>
          </p:cNvPr>
          <p:cNvSpPr>
            <a:spLocks noGrp="1"/>
          </p:cNvSpPr>
          <p:nvPr>
            <p:ph type="dt" sz="half" idx="10"/>
          </p:nvPr>
        </p:nvSpPr>
        <p:spPr/>
        <p:txBody>
          <a:bodyPr/>
          <a:lstStyle/>
          <a:p>
            <a:fld id="{05E5182F-A448-4EDF-9C9D-09C2334B522C}" type="datetimeFigureOut">
              <a:rPr lang="en-GB" smtClean="0"/>
              <a:t>30/04/2026</a:t>
            </a:fld>
            <a:endParaRPr lang="en-GB"/>
          </a:p>
        </p:txBody>
      </p:sp>
      <p:sp>
        <p:nvSpPr>
          <p:cNvPr id="5" name="Footer Placeholder 4">
            <a:extLst>
              <a:ext uri="{FF2B5EF4-FFF2-40B4-BE49-F238E27FC236}">
                <a16:creationId xmlns:a16="http://schemas.microsoft.com/office/drawing/2014/main" id="{4DA69506-A795-A02E-0838-84F54FAB86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F86818-2093-4BEE-FCF0-48DC462DC51A}"/>
              </a:ext>
            </a:extLst>
          </p:cNvPr>
          <p:cNvSpPr>
            <a:spLocks noGrp="1"/>
          </p:cNvSpPr>
          <p:nvPr>
            <p:ph type="sldNum" sz="quarter" idx="12"/>
          </p:nvPr>
        </p:nvSpPr>
        <p:spPr/>
        <p:txBody>
          <a:bodyPr/>
          <a:lstStyle/>
          <a:p>
            <a:fld id="{306D8CE5-127D-4821-8583-A01F662FE501}" type="slidenum">
              <a:rPr lang="en-GB" smtClean="0"/>
              <a:t>‹#›</a:t>
            </a:fld>
            <a:endParaRPr lang="en-GB"/>
          </a:p>
        </p:txBody>
      </p:sp>
    </p:spTree>
    <p:extLst>
      <p:ext uri="{BB962C8B-B14F-4D97-AF65-F5344CB8AC3E}">
        <p14:creationId xmlns:p14="http://schemas.microsoft.com/office/powerpoint/2010/main" val="1363457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0B83F-F28B-B11C-D65C-E5E61B56F21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3C16E4-CE59-5011-5AB3-651B9B1646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CBBC4B7-E390-CF50-4BC1-7408890188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18DB552-587B-BDB1-0098-85CB9B7C6E96}"/>
              </a:ext>
            </a:extLst>
          </p:cNvPr>
          <p:cNvSpPr>
            <a:spLocks noGrp="1"/>
          </p:cNvSpPr>
          <p:nvPr>
            <p:ph type="dt" sz="half" idx="10"/>
          </p:nvPr>
        </p:nvSpPr>
        <p:spPr/>
        <p:txBody>
          <a:bodyPr/>
          <a:lstStyle/>
          <a:p>
            <a:fld id="{05E5182F-A448-4EDF-9C9D-09C2334B522C}" type="datetimeFigureOut">
              <a:rPr lang="en-GB" smtClean="0"/>
              <a:t>30/04/2026</a:t>
            </a:fld>
            <a:endParaRPr lang="en-GB"/>
          </a:p>
        </p:txBody>
      </p:sp>
      <p:sp>
        <p:nvSpPr>
          <p:cNvPr id="6" name="Footer Placeholder 5">
            <a:extLst>
              <a:ext uri="{FF2B5EF4-FFF2-40B4-BE49-F238E27FC236}">
                <a16:creationId xmlns:a16="http://schemas.microsoft.com/office/drawing/2014/main" id="{5C319D5F-EB5B-A950-5FCD-2D3973BEB8E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A3C8058-D7B4-918A-EF49-867835C603AB}"/>
              </a:ext>
            </a:extLst>
          </p:cNvPr>
          <p:cNvSpPr>
            <a:spLocks noGrp="1"/>
          </p:cNvSpPr>
          <p:nvPr>
            <p:ph type="sldNum" sz="quarter" idx="12"/>
          </p:nvPr>
        </p:nvSpPr>
        <p:spPr/>
        <p:txBody>
          <a:bodyPr/>
          <a:lstStyle/>
          <a:p>
            <a:fld id="{306D8CE5-127D-4821-8583-A01F662FE501}" type="slidenum">
              <a:rPr lang="en-GB" smtClean="0"/>
              <a:t>‹#›</a:t>
            </a:fld>
            <a:endParaRPr lang="en-GB"/>
          </a:p>
        </p:txBody>
      </p:sp>
    </p:spTree>
    <p:extLst>
      <p:ext uri="{BB962C8B-B14F-4D97-AF65-F5344CB8AC3E}">
        <p14:creationId xmlns:p14="http://schemas.microsoft.com/office/powerpoint/2010/main" val="2862894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3A757-4D60-FB96-1DDC-6263D905506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732DF8B-FFB2-C1D5-9BC9-A0AAFC15F1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E35B83-214D-8F3A-5C0C-8C5F82A87A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97B4529-67D4-C8D7-A276-350D7C32B3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01BB3D-496F-7983-E7C8-EC1B827BE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6BC9889-39D1-1863-8FB2-76EB5AD28404}"/>
              </a:ext>
            </a:extLst>
          </p:cNvPr>
          <p:cNvSpPr>
            <a:spLocks noGrp="1"/>
          </p:cNvSpPr>
          <p:nvPr>
            <p:ph type="dt" sz="half" idx="10"/>
          </p:nvPr>
        </p:nvSpPr>
        <p:spPr/>
        <p:txBody>
          <a:bodyPr/>
          <a:lstStyle/>
          <a:p>
            <a:fld id="{05E5182F-A448-4EDF-9C9D-09C2334B522C}" type="datetimeFigureOut">
              <a:rPr lang="en-GB" smtClean="0"/>
              <a:t>30/04/2026</a:t>
            </a:fld>
            <a:endParaRPr lang="en-GB"/>
          </a:p>
        </p:txBody>
      </p:sp>
      <p:sp>
        <p:nvSpPr>
          <p:cNvPr id="8" name="Footer Placeholder 7">
            <a:extLst>
              <a:ext uri="{FF2B5EF4-FFF2-40B4-BE49-F238E27FC236}">
                <a16:creationId xmlns:a16="http://schemas.microsoft.com/office/drawing/2014/main" id="{A351125A-2C32-F031-0251-A9B4133A498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C4F410D-3820-BF76-5001-2CC02547EA57}"/>
              </a:ext>
            </a:extLst>
          </p:cNvPr>
          <p:cNvSpPr>
            <a:spLocks noGrp="1"/>
          </p:cNvSpPr>
          <p:nvPr>
            <p:ph type="sldNum" sz="quarter" idx="12"/>
          </p:nvPr>
        </p:nvSpPr>
        <p:spPr/>
        <p:txBody>
          <a:bodyPr/>
          <a:lstStyle/>
          <a:p>
            <a:fld id="{306D8CE5-127D-4821-8583-A01F662FE501}" type="slidenum">
              <a:rPr lang="en-GB" smtClean="0"/>
              <a:t>‹#›</a:t>
            </a:fld>
            <a:endParaRPr lang="en-GB"/>
          </a:p>
        </p:txBody>
      </p:sp>
    </p:spTree>
    <p:extLst>
      <p:ext uri="{BB962C8B-B14F-4D97-AF65-F5344CB8AC3E}">
        <p14:creationId xmlns:p14="http://schemas.microsoft.com/office/powerpoint/2010/main" val="2291454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10C84-F750-7182-8FC3-E38969CEDE8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4621A7A-327E-33CE-905A-F73C9448DCF5}"/>
              </a:ext>
            </a:extLst>
          </p:cNvPr>
          <p:cNvSpPr>
            <a:spLocks noGrp="1"/>
          </p:cNvSpPr>
          <p:nvPr>
            <p:ph type="dt" sz="half" idx="10"/>
          </p:nvPr>
        </p:nvSpPr>
        <p:spPr/>
        <p:txBody>
          <a:bodyPr/>
          <a:lstStyle/>
          <a:p>
            <a:fld id="{05E5182F-A448-4EDF-9C9D-09C2334B522C}" type="datetimeFigureOut">
              <a:rPr lang="en-GB" smtClean="0"/>
              <a:t>30/04/2026</a:t>
            </a:fld>
            <a:endParaRPr lang="en-GB"/>
          </a:p>
        </p:txBody>
      </p:sp>
      <p:sp>
        <p:nvSpPr>
          <p:cNvPr id="4" name="Footer Placeholder 3">
            <a:extLst>
              <a:ext uri="{FF2B5EF4-FFF2-40B4-BE49-F238E27FC236}">
                <a16:creationId xmlns:a16="http://schemas.microsoft.com/office/drawing/2014/main" id="{67925E0F-BD7D-27EF-1131-B5FAA98CFE7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C24C7B3-C294-8C3A-D503-E3C8493FD783}"/>
              </a:ext>
            </a:extLst>
          </p:cNvPr>
          <p:cNvSpPr>
            <a:spLocks noGrp="1"/>
          </p:cNvSpPr>
          <p:nvPr>
            <p:ph type="sldNum" sz="quarter" idx="12"/>
          </p:nvPr>
        </p:nvSpPr>
        <p:spPr/>
        <p:txBody>
          <a:bodyPr/>
          <a:lstStyle/>
          <a:p>
            <a:fld id="{306D8CE5-127D-4821-8583-A01F662FE501}" type="slidenum">
              <a:rPr lang="en-GB" smtClean="0"/>
              <a:t>‹#›</a:t>
            </a:fld>
            <a:endParaRPr lang="en-GB"/>
          </a:p>
        </p:txBody>
      </p:sp>
    </p:spTree>
    <p:extLst>
      <p:ext uri="{BB962C8B-B14F-4D97-AF65-F5344CB8AC3E}">
        <p14:creationId xmlns:p14="http://schemas.microsoft.com/office/powerpoint/2010/main" val="2746179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80F976-3DE2-D4CF-799A-73C3AD086F0F}"/>
              </a:ext>
            </a:extLst>
          </p:cNvPr>
          <p:cNvSpPr>
            <a:spLocks noGrp="1"/>
          </p:cNvSpPr>
          <p:nvPr>
            <p:ph type="dt" sz="half" idx="10"/>
          </p:nvPr>
        </p:nvSpPr>
        <p:spPr/>
        <p:txBody>
          <a:bodyPr/>
          <a:lstStyle/>
          <a:p>
            <a:fld id="{05E5182F-A448-4EDF-9C9D-09C2334B522C}" type="datetimeFigureOut">
              <a:rPr lang="en-GB" smtClean="0"/>
              <a:t>30/04/2026</a:t>
            </a:fld>
            <a:endParaRPr lang="en-GB"/>
          </a:p>
        </p:txBody>
      </p:sp>
      <p:sp>
        <p:nvSpPr>
          <p:cNvPr id="3" name="Footer Placeholder 2">
            <a:extLst>
              <a:ext uri="{FF2B5EF4-FFF2-40B4-BE49-F238E27FC236}">
                <a16:creationId xmlns:a16="http://schemas.microsoft.com/office/drawing/2014/main" id="{AABE8AD9-DEC1-EBE5-FB07-3487055B445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EF43ED5-35B2-4EE1-14B5-72343A0D4339}"/>
              </a:ext>
            </a:extLst>
          </p:cNvPr>
          <p:cNvSpPr>
            <a:spLocks noGrp="1"/>
          </p:cNvSpPr>
          <p:nvPr>
            <p:ph type="sldNum" sz="quarter" idx="12"/>
          </p:nvPr>
        </p:nvSpPr>
        <p:spPr/>
        <p:txBody>
          <a:bodyPr/>
          <a:lstStyle/>
          <a:p>
            <a:fld id="{306D8CE5-127D-4821-8583-A01F662FE501}" type="slidenum">
              <a:rPr lang="en-GB" smtClean="0"/>
              <a:t>‹#›</a:t>
            </a:fld>
            <a:endParaRPr lang="en-GB"/>
          </a:p>
        </p:txBody>
      </p:sp>
    </p:spTree>
    <p:extLst>
      <p:ext uri="{BB962C8B-B14F-4D97-AF65-F5344CB8AC3E}">
        <p14:creationId xmlns:p14="http://schemas.microsoft.com/office/powerpoint/2010/main" val="2329812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279C4-3281-C8AC-F3E3-6DFF5849AE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339D751-7E56-0EC6-B2C4-B074AF70E6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9725E2-8D4D-18B0-1232-D85D11EC6B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8E9D42-EF64-A114-41D1-481F2DF3D749}"/>
              </a:ext>
            </a:extLst>
          </p:cNvPr>
          <p:cNvSpPr>
            <a:spLocks noGrp="1"/>
          </p:cNvSpPr>
          <p:nvPr>
            <p:ph type="dt" sz="half" idx="10"/>
          </p:nvPr>
        </p:nvSpPr>
        <p:spPr/>
        <p:txBody>
          <a:bodyPr/>
          <a:lstStyle/>
          <a:p>
            <a:fld id="{05E5182F-A448-4EDF-9C9D-09C2334B522C}" type="datetimeFigureOut">
              <a:rPr lang="en-GB" smtClean="0"/>
              <a:t>30/04/2026</a:t>
            </a:fld>
            <a:endParaRPr lang="en-GB"/>
          </a:p>
        </p:txBody>
      </p:sp>
      <p:sp>
        <p:nvSpPr>
          <p:cNvPr id="6" name="Footer Placeholder 5">
            <a:extLst>
              <a:ext uri="{FF2B5EF4-FFF2-40B4-BE49-F238E27FC236}">
                <a16:creationId xmlns:a16="http://schemas.microsoft.com/office/drawing/2014/main" id="{A2E1D7ED-177C-023F-5217-5F8A51FB3C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2705DA-45F1-5D9F-0767-88199DF82573}"/>
              </a:ext>
            </a:extLst>
          </p:cNvPr>
          <p:cNvSpPr>
            <a:spLocks noGrp="1"/>
          </p:cNvSpPr>
          <p:nvPr>
            <p:ph type="sldNum" sz="quarter" idx="12"/>
          </p:nvPr>
        </p:nvSpPr>
        <p:spPr/>
        <p:txBody>
          <a:bodyPr/>
          <a:lstStyle/>
          <a:p>
            <a:fld id="{306D8CE5-127D-4821-8583-A01F662FE501}" type="slidenum">
              <a:rPr lang="en-GB" smtClean="0"/>
              <a:t>‹#›</a:t>
            </a:fld>
            <a:endParaRPr lang="en-GB"/>
          </a:p>
        </p:txBody>
      </p:sp>
    </p:spTree>
    <p:extLst>
      <p:ext uri="{BB962C8B-B14F-4D97-AF65-F5344CB8AC3E}">
        <p14:creationId xmlns:p14="http://schemas.microsoft.com/office/powerpoint/2010/main" val="328696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62852-554D-156C-AE89-8F77AEA169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CE1B787-78D5-C4F5-9CA1-D55EDB6459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1EEDD91-662C-F2E1-1877-BDD866E1D2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E2B400-10AC-7A80-768B-18AD2B2A84FB}"/>
              </a:ext>
            </a:extLst>
          </p:cNvPr>
          <p:cNvSpPr>
            <a:spLocks noGrp="1"/>
          </p:cNvSpPr>
          <p:nvPr>
            <p:ph type="dt" sz="half" idx="10"/>
          </p:nvPr>
        </p:nvSpPr>
        <p:spPr/>
        <p:txBody>
          <a:bodyPr/>
          <a:lstStyle/>
          <a:p>
            <a:fld id="{05E5182F-A448-4EDF-9C9D-09C2334B522C}" type="datetimeFigureOut">
              <a:rPr lang="en-GB" smtClean="0"/>
              <a:t>30/04/2026</a:t>
            </a:fld>
            <a:endParaRPr lang="en-GB"/>
          </a:p>
        </p:txBody>
      </p:sp>
      <p:sp>
        <p:nvSpPr>
          <p:cNvPr id="6" name="Footer Placeholder 5">
            <a:extLst>
              <a:ext uri="{FF2B5EF4-FFF2-40B4-BE49-F238E27FC236}">
                <a16:creationId xmlns:a16="http://schemas.microsoft.com/office/drawing/2014/main" id="{2A98B9C8-5AAE-1A5E-5C0D-8ED9742E1F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3F226C7-CF1E-84AF-B9E0-7ADAE3BF0523}"/>
              </a:ext>
            </a:extLst>
          </p:cNvPr>
          <p:cNvSpPr>
            <a:spLocks noGrp="1"/>
          </p:cNvSpPr>
          <p:nvPr>
            <p:ph type="sldNum" sz="quarter" idx="12"/>
          </p:nvPr>
        </p:nvSpPr>
        <p:spPr/>
        <p:txBody>
          <a:bodyPr/>
          <a:lstStyle/>
          <a:p>
            <a:fld id="{306D8CE5-127D-4821-8583-A01F662FE501}" type="slidenum">
              <a:rPr lang="en-GB" smtClean="0"/>
              <a:t>‹#›</a:t>
            </a:fld>
            <a:endParaRPr lang="en-GB"/>
          </a:p>
        </p:txBody>
      </p:sp>
    </p:spTree>
    <p:extLst>
      <p:ext uri="{BB962C8B-B14F-4D97-AF65-F5344CB8AC3E}">
        <p14:creationId xmlns:p14="http://schemas.microsoft.com/office/powerpoint/2010/main" val="774230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02689-8E46-74C5-A585-B98A46DC45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7D82535-7DAA-8ABB-49BD-AFF3332AEF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D6FF35-F080-1704-E984-2CAD37B6E8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5182F-A448-4EDF-9C9D-09C2334B522C}" type="datetimeFigureOut">
              <a:rPr lang="en-GB" smtClean="0"/>
              <a:t>30/04/2026</a:t>
            </a:fld>
            <a:endParaRPr lang="en-GB"/>
          </a:p>
        </p:txBody>
      </p:sp>
      <p:sp>
        <p:nvSpPr>
          <p:cNvPr id="5" name="Footer Placeholder 4">
            <a:extLst>
              <a:ext uri="{FF2B5EF4-FFF2-40B4-BE49-F238E27FC236}">
                <a16:creationId xmlns:a16="http://schemas.microsoft.com/office/drawing/2014/main" id="{3EB2E625-8A95-9D4D-B65F-95BB1C7CDF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873EE2F-9B0D-73C0-7B34-88BE003058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6D8CE5-127D-4821-8583-A01F662FE501}" type="slidenum">
              <a:rPr lang="en-GB" smtClean="0"/>
              <a:t>‹#›</a:t>
            </a:fld>
            <a:endParaRPr lang="en-GB"/>
          </a:p>
        </p:txBody>
      </p:sp>
    </p:spTree>
    <p:extLst>
      <p:ext uri="{BB962C8B-B14F-4D97-AF65-F5344CB8AC3E}">
        <p14:creationId xmlns:p14="http://schemas.microsoft.com/office/powerpoint/2010/main" val="3826094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my.dundeecity.gov.uk/en/service/Ancrum_Activity_Parent_Consent_Form"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youtu.be/Yyek9D-2Iuc" TargetMode="External"/><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ancrumoutdoorcentre5587" TargetMode="External"/><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1F425-222B-ABD9-CA84-8FCE8E54B0A4}"/>
              </a:ext>
            </a:extLst>
          </p:cNvPr>
          <p:cNvSpPr>
            <a:spLocks noGrp="1"/>
          </p:cNvSpPr>
          <p:nvPr>
            <p:ph type="ctrTitle"/>
          </p:nvPr>
        </p:nvSpPr>
        <p:spPr/>
        <p:txBody>
          <a:bodyPr/>
          <a:lstStyle/>
          <a:p>
            <a:endParaRPr lang="en-GB"/>
          </a:p>
        </p:txBody>
      </p:sp>
      <p:sp>
        <p:nvSpPr>
          <p:cNvPr id="4" name="Subtitle 3">
            <a:extLst>
              <a:ext uri="{FF2B5EF4-FFF2-40B4-BE49-F238E27FC236}">
                <a16:creationId xmlns:a16="http://schemas.microsoft.com/office/drawing/2014/main" id="{3937E4CD-4616-513B-B151-71F667B3E163}"/>
              </a:ext>
            </a:extLst>
          </p:cNvPr>
          <p:cNvSpPr>
            <a:spLocks noGrp="1"/>
          </p:cNvSpPr>
          <p:nvPr>
            <p:ph type="subTitle" idx="1"/>
          </p:nvPr>
        </p:nvSpPr>
        <p:spPr/>
        <p:txBody>
          <a:bodyPr/>
          <a:lstStyle/>
          <a:p>
            <a:endParaRPr lang="en-GB"/>
          </a:p>
        </p:txBody>
      </p:sp>
      <p:pic>
        <p:nvPicPr>
          <p:cNvPr id="5" name="Picture 4" descr="A group of people in front of a campfire&#10;&#10;AI-generated content may be incorrect.">
            <a:extLst>
              <a:ext uri="{FF2B5EF4-FFF2-40B4-BE49-F238E27FC236}">
                <a16:creationId xmlns:a16="http://schemas.microsoft.com/office/drawing/2014/main" id="{1EF60FB0-CD94-663F-244E-14620D12A2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59627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ollage of people on paddle boards&#10;&#10;AI-generated content may be incorrect.">
            <a:extLst>
              <a:ext uri="{FF2B5EF4-FFF2-40B4-BE49-F238E27FC236}">
                <a16:creationId xmlns:a16="http://schemas.microsoft.com/office/drawing/2014/main" id="{6521AEC7-E9A8-74FB-AC8E-77DD894C7E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40538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D846FA-5578-1836-74C6-74B55E7EE4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34979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40E76793-42E8-4EAA-A70F-224B27EE82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DDE9AF-CB51-1D35-BEFC-6ECEFCADDD9F}"/>
              </a:ext>
            </a:extLst>
          </p:cNvPr>
          <p:cNvSpPr>
            <a:spLocks noGrp="1"/>
          </p:cNvSpPr>
          <p:nvPr>
            <p:ph type="title"/>
          </p:nvPr>
        </p:nvSpPr>
        <p:spPr/>
        <p:txBody>
          <a:bodyPr/>
          <a:lstStyle/>
          <a:p>
            <a:r>
              <a:rPr lang="en-GB" b="1" dirty="0">
                <a:solidFill>
                  <a:schemeClr val="accent5">
                    <a:lumMod val="75000"/>
                  </a:schemeClr>
                </a:solidFill>
              </a:rPr>
              <a:t>Information to be returned</a:t>
            </a:r>
          </a:p>
        </p:txBody>
      </p:sp>
      <p:sp>
        <p:nvSpPr>
          <p:cNvPr id="3" name="Content Placeholder 2">
            <a:extLst>
              <a:ext uri="{FF2B5EF4-FFF2-40B4-BE49-F238E27FC236}">
                <a16:creationId xmlns:a16="http://schemas.microsoft.com/office/drawing/2014/main" id="{6C0BA535-60D2-CFB4-C49D-3CBE12656C66}"/>
              </a:ext>
            </a:extLst>
          </p:cNvPr>
          <p:cNvSpPr>
            <a:spLocks noGrp="1"/>
          </p:cNvSpPr>
          <p:nvPr>
            <p:ph idx="1"/>
          </p:nvPr>
        </p:nvSpPr>
        <p:spPr/>
        <p:txBody>
          <a:bodyPr>
            <a:normAutofit/>
          </a:bodyPr>
          <a:lstStyle/>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5">
                    <a:lumMod val="75000"/>
                  </a:schemeClr>
                </a:solidFill>
                <a:effectLst/>
                <a:ea typeface="Aptos" panose="020B0004020202020204" pitchFamily="34" charset="0"/>
                <a:cs typeface="Mangal" panose="02040503050203030202" pitchFamily="18" charset="0"/>
              </a:rPr>
              <a:t>Ancrum </a:t>
            </a:r>
            <a:r>
              <a:rPr lang="en-GB" sz="2400" kern="100" dirty="0">
                <a:solidFill>
                  <a:schemeClr val="accent5">
                    <a:lumMod val="75000"/>
                  </a:schemeClr>
                </a:solidFill>
                <a:effectLst/>
                <a:ea typeface="Aptos" panose="020B0004020202020204" pitchFamily="34" charset="0"/>
                <a:cs typeface="Mangal" panose="02040503050203030202" pitchFamily="18" charset="0"/>
                <a:hlinkClick r:id="rId3"/>
              </a:rPr>
              <a:t>Parental Consent Form</a:t>
            </a:r>
            <a:endParaRPr lang="en-GB" sz="2400" kern="100" dirty="0">
              <a:solidFill>
                <a:schemeClr val="accent5">
                  <a:lumMod val="75000"/>
                </a:schemeClr>
              </a:solidFill>
              <a:effectLst/>
              <a:ea typeface="Aptos" panose="020B0004020202020204" pitchFamily="34" charset="0"/>
              <a:cs typeface="Mangal" panose="02040503050203030202" pitchFamily="18" charset="0"/>
            </a:endParaRPr>
          </a:p>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5">
                    <a:lumMod val="75000"/>
                  </a:schemeClr>
                </a:solidFill>
                <a:effectLst/>
                <a:ea typeface="Aptos" panose="020B0004020202020204" pitchFamily="34" charset="0"/>
                <a:cs typeface="Mangal" panose="02040503050203030202" pitchFamily="18" charset="0"/>
              </a:rPr>
              <a:t>School to confirm any other paperwork</a:t>
            </a:r>
          </a:p>
        </p:txBody>
      </p:sp>
    </p:spTree>
    <p:extLst>
      <p:ext uri="{BB962C8B-B14F-4D97-AF65-F5344CB8AC3E}">
        <p14:creationId xmlns:p14="http://schemas.microsoft.com/office/powerpoint/2010/main" val="1449157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DDF8A300-4C1E-5ADD-CD5F-9F8074B903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483" y="-106407"/>
            <a:ext cx="12258483" cy="6895396"/>
          </a:xfrm>
        </p:spPr>
      </p:pic>
      <p:sp>
        <p:nvSpPr>
          <p:cNvPr id="2" name="Title 1">
            <a:extLst>
              <a:ext uri="{FF2B5EF4-FFF2-40B4-BE49-F238E27FC236}">
                <a16:creationId xmlns:a16="http://schemas.microsoft.com/office/drawing/2014/main" id="{95ABCB42-EB15-6F43-4017-D174B05F5D73}"/>
              </a:ext>
            </a:extLst>
          </p:cNvPr>
          <p:cNvSpPr>
            <a:spLocks noGrp="1"/>
          </p:cNvSpPr>
          <p:nvPr>
            <p:ph type="title"/>
          </p:nvPr>
        </p:nvSpPr>
        <p:spPr>
          <a:xfrm>
            <a:off x="414069" y="205163"/>
            <a:ext cx="10515600" cy="695924"/>
          </a:xfrm>
        </p:spPr>
        <p:txBody>
          <a:bodyPr/>
          <a:lstStyle/>
          <a:p>
            <a:r>
              <a:rPr lang="en-GB" b="1" dirty="0">
                <a:solidFill>
                  <a:schemeClr val="accent5">
                    <a:lumMod val="75000"/>
                  </a:schemeClr>
                </a:solidFill>
              </a:rPr>
              <a:t>Medication</a:t>
            </a:r>
          </a:p>
        </p:txBody>
      </p:sp>
      <p:sp>
        <p:nvSpPr>
          <p:cNvPr id="6" name="TextBox 5">
            <a:extLst>
              <a:ext uri="{FF2B5EF4-FFF2-40B4-BE49-F238E27FC236}">
                <a16:creationId xmlns:a16="http://schemas.microsoft.com/office/drawing/2014/main" id="{DE4500FF-2A98-C25B-4EE2-22F97F87E6B2}"/>
              </a:ext>
            </a:extLst>
          </p:cNvPr>
          <p:cNvSpPr txBox="1"/>
          <p:nvPr/>
        </p:nvSpPr>
        <p:spPr>
          <a:xfrm>
            <a:off x="414069" y="1051607"/>
            <a:ext cx="11335108" cy="4719946"/>
          </a:xfrm>
          <a:prstGeom prst="rect">
            <a:avLst/>
          </a:prstGeom>
          <a:noFill/>
        </p:spPr>
        <p:txBody>
          <a:bodyPr wrap="square" rtlCol="0">
            <a:spAutoFit/>
          </a:bodyPr>
          <a:lstStyle/>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5">
                    <a:lumMod val="75000"/>
                  </a:schemeClr>
                </a:solidFill>
                <a:effectLst/>
                <a:ea typeface="Aptos" panose="020B0004020202020204" pitchFamily="34" charset="0"/>
                <a:cs typeface="Mangal" panose="02040503050203030202" pitchFamily="18" charset="0"/>
              </a:rPr>
              <a:t>If your child will require any form of medication whilst on the trip, please fill out the appropriate form:</a:t>
            </a:r>
          </a:p>
          <a:p>
            <a:pPr marL="742950" lvl="1" indent="-285750">
              <a:lnSpc>
                <a:spcPct val="115000"/>
              </a:lnSpc>
              <a:spcAft>
                <a:spcPts val="800"/>
              </a:spcAft>
              <a:buFont typeface="Wingdings" panose="05000000000000000000" pitchFamily="2" charset="2"/>
              <a:buChar char="q"/>
            </a:pPr>
            <a:r>
              <a:rPr lang="en-GB" kern="100" dirty="0">
                <a:solidFill>
                  <a:schemeClr val="accent5">
                    <a:lumMod val="75000"/>
                  </a:schemeClr>
                </a:solidFill>
                <a:effectLst/>
                <a:ea typeface="Aptos" panose="020B0004020202020204" pitchFamily="34" charset="0"/>
                <a:cs typeface="Mangal" panose="02040503050203030202" pitchFamily="18" charset="0"/>
              </a:rPr>
              <a:t>Form ?– Parental request for pupil to self-administer medication (inhaler, antihistamine, cream etc) </a:t>
            </a:r>
          </a:p>
          <a:p>
            <a:pPr marL="742950" lvl="1" indent="-285750">
              <a:lnSpc>
                <a:spcPct val="115000"/>
              </a:lnSpc>
              <a:spcAft>
                <a:spcPts val="800"/>
              </a:spcAft>
              <a:buFont typeface="Wingdings" panose="05000000000000000000" pitchFamily="2" charset="2"/>
              <a:buChar char="q"/>
            </a:pPr>
            <a:r>
              <a:rPr lang="en-GB" kern="100" dirty="0">
                <a:solidFill>
                  <a:schemeClr val="accent5">
                    <a:lumMod val="75000"/>
                  </a:schemeClr>
                </a:solidFill>
                <a:effectLst/>
                <a:ea typeface="Aptos" panose="020B0004020202020204" pitchFamily="34" charset="0"/>
                <a:cs typeface="Mangal" panose="02040503050203030202" pitchFamily="18" charset="0"/>
              </a:rPr>
              <a:t>Form ? – Parental request for staff to administer medication (prescribed medicine)</a:t>
            </a: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5">
                    <a:lumMod val="75000"/>
                  </a:schemeClr>
                </a:solidFill>
                <a:effectLst/>
                <a:ea typeface="Aptos" panose="020B0004020202020204" pitchFamily="34" charset="0"/>
                <a:cs typeface="Mangal" panose="02040503050203030202" pitchFamily="18" charset="0"/>
              </a:rPr>
              <a:t>Medication to be self-administered should be kept by the child but Form  must be handed to ( teachers name)  before or on the morning of the trip.</a:t>
            </a: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5">
                    <a:lumMod val="75000"/>
                  </a:schemeClr>
                </a:solidFill>
                <a:effectLst/>
                <a:ea typeface="Aptos" panose="020B0004020202020204" pitchFamily="34" charset="0"/>
                <a:cs typeface="Mangal" panose="02040503050203030202" pitchFamily="18" charset="0"/>
              </a:rPr>
              <a:t>Medication cannot be accepted without a form ?– no medicine can be brought to the trip without a form.</a:t>
            </a: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5">
                    <a:lumMod val="75000"/>
                  </a:schemeClr>
                </a:solidFill>
                <a:effectLst/>
                <a:ea typeface="Aptos" panose="020B0004020202020204" pitchFamily="34" charset="0"/>
                <a:cs typeface="Mangal" panose="02040503050203030202" pitchFamily="18" charset="0"/>
              </a:rPr>
              <a:t>ALL medication which needs to be administered by staff should be handed to ( teachers name) before the trip (with form).</a:t>
            </a: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5">
                    <a:lumMod val="75000"/>
                  </a:schemeClr>
                </a:solidFill>
                <a:effectLst/>
                <a:ea typeface="Aptos" panose="020B0004020202020204" pitchFamily="34" charset="0"/>
                <a:cs typeface="Mangal" panose="02040503050203030202" pitchFamily="18" charset="0"/>
              </a:rPr>
              <a:t>(teachers name) will be available on (time and date) to collect ALL medication to be administered by staff (with Form).</a:t>
            </a: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5">
                    <a:lumMod val="75000"/>
                  </a:schemeClr>
                </a:solidFill>
                <a:effectLst/>
                <a:ea typeface="Aptos" panose="020B0004020202020204" pitchFamily="34" charset="0"/>
                <a:cs typeface="Mangal" panose="02040503050203030202" pitchFamily="18" charset="0"/>
              </a:rPr>
              <a:t>Please use this time to discuss the medication routine with:</a:t>
            </a: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5">
                    <a:lumMod val="75000"/>
                  </a:schemeClr>
                </a:solidFill>
                <a:effectLst/>
                <a:ea typeface="Aptos" panose="020B0004020202020204" pitchFamily="34" charset="0"/>
                <a:cs typeface="Mangal" panose="02040503050203030202" pitchFamily="18" charset="0"/>
              </a:rPr>
              <a:t>Medication to be administered by staff must be in the box with the label on.</a:t>
            </a:r>
          </a:p>
        </p:txBody>
      </p:sp>
    </p:spTree>
    <p:extLst>
      <p:ext uri="{BB962C8B-B14F-4D97-AF65-F5344CB8AC3E}">
        <p14:creationId xmlns:p14="http://schemas.microsoft.com/office/powerpoint/2010/main" val="948503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73D8C8FA-7B6C-21B7-E5B5-A74072CF9C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5676"/>
            <a:ext cx="12181908" cy="6852324"/>
          </a:xfrm>
        </p:spPr>
      </p:pic>
      <p:sp>
        <p:nvSpPr>
          <p:cNvPr id="2" name="Title 1">
            <a:extLst>
              <a:ext uri="{FF2B5EF4-FFF2-40B4-BE49-F238E27FC236}">
                <a16:creationId xmlns:a16="http://schemas.microsoft.com/office/drawing/2014/main" id="{FD848EAD-B827-1884-86FE-0AA38BF7D3C2}"/>
              </a:ext>
            </a:extLst>
          </p:cNvPr>
          <p:cNvSpPr>
            <a:spLocks noGrp="1"/>
          </p:cNvSpPr>
          <p:nvPr>
            <p:ph type="title"/>
          </p:nvPr>
        </p:nvSpPr>
        <p:spPr/>
        <p:txBody>
          <a:bodyPr/>
          <a:lstStyle/>
          <a:p>
            <a:r>
              <a:rPr lang="en-GB" b="1" dirty="0">
                <a:solidFill>
                  <a:schemeClr val="accent5">
                    <a:lumMod val="75000"/>
                  </a:schemeClr>
                </a:solidFill>
              </a:rPr>
              <a:t>Money</a:t>
            </a:r>
          </a:p>
        </p:txBody>
      </p:sp>
      <p:sp>
        <p:nvSpPr>
          <p:cNvPr id="6" name="TextBox 5">
            <a:extLst>
              <a:ext uri="{FF2B5EF4-FFF2-40B4-BE49-F238E27FC236}">
                <a16:creationId xmlns:a16="http://schemas.microsoft.com/office/drawing/2014/main" id="{E3F905A7-A352-EC20-7AB0-EE666C0C1F83}"/>
              </a:ext>
            </a:extLst>
          </p:cNvPr>
          <p:cNvSpPr txBox="1"/>
          <p:nvPr/>
        </p:nvSpPr>
        <p:spPr>
          <a:xfrm>
            <a:off x="950343" y="1690688"/>
            <a:ext cx="9936192" cy="2903359"/>
          </a:xfrm>
          <a:prstGeom prst="rect">
            <a:avLst/>
          </a:prstGeom>
          <a:noFill/>
        </p:spPr>
        <p:txBody>
          <a:bodyPr wrap="square" rtlCol="0">
            <a:spAutoFit/>
          </a:bodyPr>
          <a:lstStyle/>
          <a:p>
            <a:pPr marL="342900" lvl="0" indent="-342900">
              <a:lnSpc>
                <a:spcPct val="115000"/>
              </a:lnSpc>
              <a:spcAft>
                <a:spcPts val="800"/>
              </a:spcAft>
              <a:buFont typeface="Wingdings" panose="05000000000000000000" pitchFamily="2" charset="2"/>
              <a:buChar char="q"/>
              <a:tabLst>
                <a:tab pos="457200" algn="l"/>
              </a:tabLst>
            </a:pPr>
            <a:r>
              <a:rPr lang="en-GB" sz="2400" kern="100" dirty="0">
                <a:solidFill>
                  <a:schemeClr val="accent5">
                    <a:lumMod val="75000"/>
                  </a:schemeClr>
                </a:solidFill>
                <a:effectLst/>
                <a:ea typeface="Aptos" panose="020B0004020202020204" pitchFamily="34" charset="0"/>
                <a:cs typeface="Mangal" panose="02040503050203030202" pitchFamily="18" charset="0"/>
              </a:rPr>
              <a:t>Children can bring a maximum of £5 spending money in coins.</a:t>
            </a:r>
          </a:p>
          <a:p>
            <a:pPr marL="342900" lvl="0" indent="-342900">
              <a:lnSpc>
                <a:spcPct val="115000"/>
              </a:lnSpc>
              <a:spcAft>
                <a:spcPts val="800"/>
              </a:spcAft>
              <a:buFont typeface="Wingdings" panose="05000000000000000000" pitchFamily="2" charset="2"/>
              <a:buChar char="q"/>
              <a:tabLst>
                <a:tab pos="457200" algn="l"/>
              </a:tabLst>
            </a:pPr>
            <a:r>
              <a:rPr lang="en-GB" sz="2400" kern="100" dirty="0">
                <a:solidFill>
                  <a:schemeClr val="accent5">
                    <a:lumMod val="75000"/>
                  </a:schemeClr>
                </a:solidFill>
                <a:effectLst/>
                <a:ea typeface="Aptos" panose="020B0004020202020204" pitchFamily="34" charset="0"/>
                <a:cs typeface="Mangal" panose="02040503050203030202" pitchFamily="18" charset="0"/>
              </a:rPr>
              <a:t>All tuckshop monies to be held by school staff</a:t>
            </a:r>
          </a:p>
          <a:p>
            <a:pPr marL="342900" lvl="0" indent="-342900">
              <a:lnSpc>
                <a:spcPct val="115000"/>
              </a:lnSpc>
              <a:spcAft>
                <a:spcPts val="800"/>
              </a:spcAft>
              <a:buFont typeface="Wingdings" panose="05000000000000000000" pitchFamily="2" charset="2"/>
              <a:buChar char="q"/>
              <a:tabLst>
                <a:tab pos="457200" algn="l"/>
              </a:tabLst>
            </a:pPr>
            <a:r>
              <a:rPr lang="en-GB" sz="2400" kern="100" dirty="0">
                <a:solidFill>
                  <a:schemeClr val="accent5">
                    <a:lumMod val="75000"/>
                  </a:schemeClr>
                </a:solidFill>
                <a:ea typeface="Aptos" panose="020B0004020202020204" pitchFamily="34" charset="0"/>
                <a:cs typeface="Mangal" panose="02040503050203030202" pitchFamily="18" charset="0"/>
              </a:rPr>
              <a:t>All items £1 each</a:t>
            </a:r>
          </a:p>
          <a:p>
            <a:pPr marL="342900" lvl="0" indent="-342900">
              <a:lnSpc>
                <a:spcPct val="115000"/>
              </a:lnSpc>
              <a:spcAft>
                <a:spcPts val="800"/>
              </a:spcAft>
              <a:buFont typeface="Wingdings" panose="05000000000000000000" pitchFamily="2" charset="2"/>
              <a:buChar char="q"/>
              <a:tabLst>
                <a:tab pos="457200" algn="l"/>
              </a:tabLst>
            </a:pPr>
            <a:r>
              <a:rPr lang="en-GB" sz="2400" kern="100" dirty="0">
                <a:solidFill>
                  <a:schemeClr val="accent5">
                    <a:lumMod val="75000"/>
                  </a:schemeClr>
                </a:solidFill>
                <a:effectLst/>
                <a:ea typeface="Aptos" panose="020B0004020202020204" pitchFamily="34" charset="0"/>
                <a:cs typeface="Mangal" panose="02040503050203030202" pitchFamily="18" charset="0"/>
              </a:rPr>
              <a:t>A sheet with a list of names and total spent shall be collected by staff running tuckshop and any unspent funds returned to pupil by </a:t>
            </a:r>
            <a:r>
              <a:rPr lang="en-GB" sz="2400" kern="100">
                <a:solidFill>
                  <a:schemeClr val="accent5">
                    <a:lumMod val="75000"/>
                  </a:schemeClr>
                </a:solidFill>
                <a:effectLst/>
                <a:ea typeface="Aptos" panose="020B0004020202020204" pitchFamily="34" charset="0"/>
                <a:cs typeface="Mangal" panose="02040503050203030202" pitchFamily="18" charset="0"/>
              </a:rPr>
              <a:t>school staff.</a:t>
            </a:r>
            <a:endParaRPr lang="en-GB" sz="2400" kern="100" dirty="0">
              <a:solidFill>
                <a:schemeClr val="accent5">
                  <a:lumMod val="75000"/>
                </a:schemeClr>
              </a:solidFill>
              <a:effectLst/>
              <a:ea typeface="Aptos" panose="020B0004020202020204" pitchFamily="34" charset="0"/>
              <a:cs typeface="Mangal" panose="02040503050203030202" pitchFamily="18" charset="0"/>
            </a:endParaRPr>
          </a:p>
          <a:p>
            <a:endParaRPr lang="en-GB" dirty="0"/>
          </a:p>
        </p:txBody>
      </p:sp>
    </p:spTree>
    <p:extLst>
      <p:ext uri="{BB962C8B-B14F-4D97-AF65-F5344CB8AC3E}">
        <p14:creationId xmlns:p14="http://schemas.microsoft.com/office/powerpoint/2010/main" val="3258007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D4D99669-275A-436D-206B-8E454F0EE54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45" y="2950"/>
            <a:ext cx="12186755" cy="6855050"/>
          </a:xfrm>
        </p:spPr>
      </p:pic>
      <p:sp>
        <p:nvSpPr>
          <p:cNvPr id="2" name="Title 1">
            <a:extLst>
              <a:ext uri="{FF2B5EF4-FFF2-40B4-BE49-F238E27FC236}">
                <a16:creationId xmlns:a16="http://schemas.microsoft.com/office/drawing/2014/main" id="{F6D88D41-1AFB-4226-A7C1-0D04F22EBDEE}"/>
              </a:ext>
            </a:extLst>
          </p:cNvPr>
          <p:cNvSpPr>
            <a:spLocks noGrp="1"/>
          </p:cNvSpPr>
          <p:nvPr>
            <p:ph type="title"/>
          </p:nvPr>
        </p:nvSpPr>
        <p:spPr/>
        <p:txBody>
          <a:bodyPr/>
          <a:lstStyle/>
          <a:p>
            <a:r>
              <a:rPr lang="en-GB" b="1" dirty="0">
                <a:solidFill>
                  <a:schemeClr val="accent5">
                    <a:lumMod val="75000"/>
                  </a:schemeClr>
                </a:solidFill>
              </a:rPr>
              <a:t>Dietary Requirements</a:t>
            </a:r>
          </a:p>
        </p:txBody>
      </p:sp>
      <p:sp>
        <p:nvSpPr>
          <p:cNvPr id="6" name="TextBox 5">
            <a:extLst>
              <a:ext uri="{FF2B5EF4-FFF2-40B4-BE49-F238E27FC236}">
                <a16:creationId xmlns:a16="http://schemas.microsoft.com/office/drawing/2014/main" id="{BB368950-3E11-B7BA-B5E5-008611169CB7}"/>
              </a:ext>
            </a:extLst>
          </p:cNvPr>
          <p:cNvSpPr txBox="1"/>
          <p:nvPr/>
        </p:nvSpPr>
        <p:spPr>
          <a:xfrm>
            <a:off x="992037" y="1690688"/>
            <a:ext cx="9864221" cy="2236510"/>
          </a:xfrm>
          <a:prstGeom prst="rect">
            <a:avLst/>
          </a:prstGeom>
          <a:noFill/>
        </p:spPr>
        <p:txBody>
          <a:bodyPr wrap="square" rtlCol="0">
            <a:spAutoFit/>
          </a:bodyPr>
          <a:lstStyle/>
          <a:p>
            <a:pPr marL="342900" lvl="0" indent="-342900">
              <a:lnSpc>
                <a:spcPct val="150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Please come to speak to us at the end of the information talk to make us aware of any food allergies or dietary requirements.</a:t>
            </a:r>
          </a:p>
          <a:p>
            <a:pPr marL="342900" lvl="0" indent="-342900">
              <a:lnSpc>
                <a:spcPct val="150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This should also be recorded on the parent/guardian consent form.</a:t>
            </a:r>
          </a:p>
          <a:p>
            <a:endParaRPr lang="en-GB" dirty="0">
              <a:solidFill>
                <a:schemeClr val="tx2"/>
              </a:solidFill>
            </a:endParaRPr>
          </a:p>
        </p:txBody>
      </p:sp>
    </p:spTree>
    <p:extLst>
      <p:ext uri="{BB962C8B-B14F-4D97-AF65-F5344CB8AC3E}">
        <p14:creationId xmlns:p14="http://schemas.microsoft.com/office/powerpoint/2010/main" val="658150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679EDF12-3F0B-96CA-C682-DECEF9736D8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9165"/>
            <a:ext cx="12224586" cy="6876330"/>
          </a:xfrm>
        </p:spPr>
      </p:pic>
      <p:sp>
        <p:nvSpPr>
          <p:cNvPr id="2" name="Title 1">
            <a:extLst>
              <a:ext uri="{FF2B5EF4-FFF2-40B4-BE49-F238E27FC236}">
                <a16:creationId xmlns:a16="http://schemas.microsoft.com/office/drawing/2014/main" id="{DB25B8C9-42C3-C9C9-9484-6CCE641354DF}"/>
              </a:ext>
            </a:extLst>
          </p:cNvPr>
          <p:cNvSpPr>
            <a:spLocks noGrp="1"/>
          </p:cNvSpPr>
          <p:nvPr>
            <p:ph type="title"/>
          </p:nvPr>
        </p:nvSpPr>
        <p:spPr/>
        <p:txBody>
          <a:bodyPr/>
          <a:lstStyle/>
          <a:p>
            <a:r>
              <a:rPr lang="en-GB" b="1" dirty="0">
                <a:solidFill>
                  <a:schemeClr val="accent1"/>
                </a:solidFill>
              </a:rPr>
              <a:t>Extra Snacks and Juice</a:t>
            </a:r>
          </a:p>
        </p:txBody>
      </p:sp>
      <p:sp>
        <p:nvSpPr>
          <p:cNvPr id="6" name="TextBox 5">
            <a:extLst>
              <a:ext uri="{FF2B5EF4-FFF2-40B4-BE49-F238E27FC236}">
                <a16:creationId xmlns:a16="http://schemas.microsoft.com/office/drawing/2014/main" id="{B424D905-551F-6BEB-BC9E-92BEDCC3AE09}"/>
              </a:ext>
            </a:extLst>
          </p:cNvPr>
          <p:cNvSpPr txBox="1"/>
          <p:nvPr/>
        </p:nvSpPr>
        <p:spPr>
          <a:xfrm>
            <a:off x="838200" y="1604513"/>
            <a:ext cx="10427898" cy="4280146"/>
          </a:xfrm>
          <a:prstGeom prst="rect">
            <a:avLst/>
          </a:prstGeom>
          <a:noFill/>
        </p:spPr>
        <p:txBody>
          <a:bodyPr wrap="square" rtlCol="0">
            <a:spAutoFit/>
          </a:bodyPr>
          <a:lstStyle/>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Children can bring extra snacks and juice to the trip if they want to.</a:t>
            </a:r>
          </a:p>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Children will be provided with breakfast, lunch and evening meal.</a:t>
            </a:r>
          </a:p>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We will try our best to accommodate everyone's preferences however, with a large group, this may prove difficult especially if your child is fussy.</a:t>
            </a:r>
          </a:p>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If your child is a fussy eater, please provide them with snacks that you know they will eat.</a:t>
            </a:r>
          </a:p>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Children will be busy and on the go all day – please remind your child that they will be expected to eat at meal times.</a:t>
            </a:r>
          </a:p>
          <a:p>
            <a:pPr marL="285750" indent="-285750">
              <a:buFont typeface="Wingdings" panose="05000000000000000000" pitchFamily="2" charset="2"/>
              <a:buChar char="q"/>
            </a:pPr>
            <a:endParaRPr lang="en-GB" dirty="0">
              <a:solidFill>
                <a:schemeClr val="accent1"/>
              </a:solidFill>
            </a:endParaRPr>
          </a:p>
        </p:txBody>
      </p:sp>
    </p:spTree>
    <p:extLst>
      <p:ext uri="{BB962C8B-B14F-4D97-AF65-F5344CB8AC3E}">
        <p14:creationId xmlns:p14="http://schemas.microsoft.com/office/powerpoint/2010/main" val="3556525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53E9CDF9-EC31-8FD0-2C16-F4E14FD7C53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E60E0297-8176-B760-83A5-23D961923876}"/>
              </a:ext>
            </a:extLst>
          </p:cNvPr>
          <p:cNvSpPr>
            <a:spLocks noGrp="1"/>
          </p:cNvSpPr>
          <p:nvPr>
            <p:ph type="title"/>
          </p:nvPr>
        </p:nvSpPr>
        <p:spPr/>
        <p:txBody>
          <a:bodyPr/>
          <a:lstStyle/>
          <a:p>
            <a:r>
              <a:rPr lang="en-GB" b="1" dirty="0">
                <a:solidFill>
                  <a:schemeClr val="accent1"/>
                </a:solidFill>
              </a:rPr>
              <a:t>Extra Belongings</a:t>
            </a:r>
          </a:p>
        </p:txBody>
      </p:sp>
      <p:sp>
        <p:nvSpPr>
          <p:cNvPr id="6" name="TextBox 5">
            <a:extLst>
              <a:ext uri="{FF2B5EF4-FFF2-40B4-BE49-F238E27FC236}">
                <a16:creationId xmlns:a16="http://schemas.microsoft.com/office/drawing/2014/main" id="{758980CC-565D-8E5D-6834-D4653D469BAE}"/>
              </a:ext>
            </a:extLst>
          </p:cNvPr>
          <p:cNvSpPr txBox="1"/>
          <p:nvPr/>
        </p:nvSpPr>
        <p:spPr>
          <a:xfrm>
            <a:off x="838200" y="1818248"/>
            <a:ext cx="9126747" cy="2357761"/>
          </a:xfrm>
          <a:prstGeom prst="rect">
            <a:avLst/>
          </a:prstGeom>
          <a:noFill/>
        </p:spPr>
        <p:txBody>
          <a:bodyPr wrap="square" rtlCol="0">
            <a:spAutoFit/>
          </a:bodyPr>
          <a:lstStyle/>
          <a:p>
            <a:pPr marL="538163" lvl="0" indent="-538163">
              <a:lnSpc>
                <a:spcPct val="115000"/>
              </a:lnSpc>
              <a:spcAft>
                <a:spcPts val="800"/>
              </a:spcAft>
              <a:buFont typeface="Wingdings" panose="05000000000000000000" pitchFamily="2" charset="2"/>
              <a:buChar char="q"/>
              <a:tabLst>
                <a:tab pos="457200" algn="l"/>
              </a:tabLst>
            </a:pPr>
            <a:r>
              <a:rPr lang="en-GB" sz="2800" kern="100" dirty="0">
                <a:solidFill>
                  <a:schemeClr val="accent1"/>
                </a:solidFill>
                <a:effectLst/>
                <a:latin typeface="Aptos" panose="020B0004020202020204" pitchFamily="34" charset="0"/>
                <a:ea typeface="Aptos" panose="020B0004020202020204" pitchFamily="34" charset="0"/>
                <a:cs typeface="Mangal" panose="02040503050203030202" pitchFamily="18" charset="0"/>
              </a:rPr>
              <a:t>Cards</a:t>
            </a:r>
          </a:p>
          <a:p>
            <a:pPr marL="538163" lvl="0" indent="-538163">
              <a:lnSpc>
                <a:spcPct val="115000"/>
              </a:lnSpc>
              <a:spcAft>
                <a:spcPts val="800"/>
              </a:spcAft>
              <a:buFont typeface="Wingdings" panose="05000000000000000000" pitchFamily="2" charset="2"/>
              <a:buChar char="q"/>
              <a:tabLst>
                <a:tab pos="457200" algn="l"/>
              </a:tabLst>
            </a:pPr>
            <a:r>
              <a:rPr lang="en-GB" sz="2800" kern="100" dirty="0">
                <a:solidFill>
                  <a:schemeClr val="accent1"/>
                </a:solidFill>
                <a:effectLst/>
                <a:latin typeface="Aptos" panose="020B0004020202020204" pitchFamily="34" charset="0"/>
                <a:ea typeface="Aptos" panose="020B0004020202020204" pitchFamily="34" charset="0"/>
                <a:cs typeface="Mangal" panose="02040503050203030202" pitchFamily="18" charset="0"/>
              </a:rPr>
              <a:t>Football</a:t>
            </a:r>
          </a:p>
          <a:p>
            <a:pPr marL="538163" lvl="0" indent="-538163">
              <a:lnSpc>
                <a:spcPct val="115000"/>
              </a:lnSpc>
              <a:spcAft>
                <a:spcPts val="800"/>
              </a:spcAft>
              <a:buFont typeface="Wingdings" panose="05000000000000000000" pitchFamily="2" charset="2"/>
              <a:buChar char="q"/>
              <a:tabLst>
                <a:tab pos="457200" algn="l"/>
              </a:tabLst>
            </a:pPr>
            <a:r>
              <a:rPr lang="en-GB" sz="2800" kern="100" dirty="0">
                <a:solidFill>
                  <a:schemeClr val="accent1"/>
                </a:solidFill>
                <a:effectLst/>
                <a:latin typeface="Aptos" panose="020B0004020202020204" pitchFamily="34" charset="0"/>
                <a:ea typeface="Aptos" panose="020B0004020202020204" pitchFamily="34" charset="0"/>
                <a:cs typeface="Mangal" panose="02040503050203030202" pitchFamily="18" charset="0"/>
              </a:rPr>
              <a:t>Boardgames</a:t>
            </a:r>
          </a:p>
          <a:p>
            <a:pPr marL="538163" lvl="0" indent="-538163">
              <a:lnSpc>
                <a:spcPct val="115000"/>
              </a:lnSpc>
              <a:spcAft>
                <a:spcPts val="800"/>
              </a:spcAft>
              <a:buFont typeface="Wingdings" panose="05000000000000000000" pitchFamily="2" charset="2"/>
              <a:buChar char="q"/>
              <a:tabLst>
                <a:tab pos="457200" algn="l"/>
              </a:tabLst>
            </a:pPr>
            <a:r>
              <a:rPr lang="en-GB" sz="2800" kern="100" dirty="0">
                <a:solidFill>
                  <a:schemeClr val="accent1"/>
                </a:solidFill>
                <a:effectLst/>
                <a:latin typeface="Aptos" panose="020B0004020202020204" pitchFamily="34" charset="0"/>
                <a:ea typeface="Aptos" panose="020B0004020202020204" pitchFamily="34" charset="0"/>
                <a:cs typeface="Mangal" panose="02040503050203030202" pitchFamily="18" charset="0"/>
              </a:rPr>
              <a:t>Nothing electrical or expensive </a:t>
            </a:r>
          </a:p>
        </p:txBody>
      </p:sp>
    </p:spTree>
    <p:extLst>
      <p:ext uri="{BB962C8B-B14F-4D97-AF65-F5344CB8AC3E}">
        <p14:creationId xmlns:p14="http://schemas.microsoft.com/office/powerpoint/2010/main" val="3927090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1B2F4028-1C7F-F287-73B1-D856BF6AA9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5676"/>
            <a:ext cx="12181908" cy="6852324"/>
          </a:xfrm>
        </p:spPr>
      </p:pic>
      <p:sp>
        <p:nvSpPr>
          <p:cNvPr id="2" name="Title 1">
            <a:extLst>
              <a:ext uri="{FF2B5EF4-FFF2-40B4-BE49-F238E27FC236}">
                <a16:creationId xmlns:a16="http://schemas.microsoft.com/office/drawing/2014/main" id="{65CFBE3D-0F1A-21DB-C380-8731EF777C76}"/>
              </a:ext>
            </a:extLst>
          </p:cNvPr>
          <p:cNvSpPr>
            <a:spLocks noGrp="1"/>
          </p:cNvSpPr>
          <p:nvPr>
            <p:ph type="title"/>
          </p:nvPr>
        </p:nvSpPr>
        <p:spPr/>
        <p:txBody>
          <a:bodyPr/>
          <a:lstStyle/>
          <a:p>
            <a:r>
              <a:rPr lang="en-GB" b="1" dirty="0">
                <a:solidFill>
                  <a:schemeClr val="accent1"/>
                </a:solidFill>
              </a:rPr>
              <a:t>Emergency Contact</a:t>
            </a:r>
          </a:p>
        </p:txBody>
      </p:sp>
      <p:sp>
        <p:nvSpPr>
          <p:cNvPr id="6" name="TextBox 5">
            <a:extLst>
              <a:ext uri="{FF2B5EF4-FFF2-40B4-BE49-F238E27FC236}">
                <a16:creationId xmlns:a16="http://schemas.microsoft.com/office/drawing/2014/main" id="{15013FE2-4558-DF3B-3B08-F28723F46B79}"/>
              </a:ext>
            </a:extLst>
          </p:cNvPr>
          <p:cNvSpPr txBox="1"/>
          <p:nvPr/>
        </p:nvSpPr>
        <p:spPr>
          <a:xfrm>
            <a:off x="905774" y="1690688"/>
            <a:ext cx="10230928" cy="3246210"/>
          </a:xfrm>
          <a:prstGeom prst="rect">
            <a:avLst/>
          </a:prstGeom>
          <a:noFill/>
        </p:spPr>
        <p:txBody>
          <a:bodyPr wrap="square" rtlCol="0">
            <a:spAutoFit/>
          </a:bodyPr>
          <a:lstStyle/>
          <a:p>
            <a:pPr marL="538163" lvl="0" indent="-538163">
              <a:lnSpc>
                <a:spcPct val="115000"/>
              </a:lnSpc>
              <a:spcAft>
                <a:spcPts val="800"/>
              </a:spcAft>
              <a:buFont typeface="Wingdings" panose="05000000000000000000" pitchFamily="2" charset="2"/>
              <a:buChar char="q"/>
              <a:tabLst>
                <a:tab pos="457200" algn="l"/>
              </a:tabLst>
            </a:pPr>
            <a:r>
              <a:rPr lang="en-GB" sz="2800" kern="100" dirty="0">
                <a:solidFill>
                  <a:schemeClr val="accent1"/>
                </a:solidFill>
                <a:effectLst/>
                <a:latin typeface="Aptos" panose="020B0004020202020204" pitchFamily="34" charset="0"/>
                <a:ea typeface="Aptos" panose="020B0004020202020204" pitchFamily="34" charset="0"/>
                <a:cs typeface="Mangal" panose="02040503050203030202" pitchFamily="18" charset="0"/>
              </a:rPr>
              <a:t>Children will not be making contact with people at home during the trip. </a:t>
            </a:r>
          </a:p>
          <a:p>
            <a:pPr marL="538163" lvl="0" indent="-538163">
              <a:lnSpc>
                <a:spcPct val="115000"/>
              </a:lnSpc>
              <a:spcAft>
                <a:spcPts val="800"/>
              </a:spcAft>
              <a:buFont typeface="Wingdings" panose="05000000000000000000" pitchFamily="2" charset="2"/>
              <a:buChar char="q"/>
              <a:tabLst>
                <a:tab pos="457200" algn="l"/>
              </a:tabLst>
            </a:pPr>
            <a:r>
              <a:rPr lang="en-GB" sz="2800" kern="100" dirty="0">
                <a:solidFill>
                  <a:schemeClr val="accent1"/>
                </a:solidFill>
                <a:effectLst/>
                <a:latin typeface="Aptos" panose="020B0004020202020204" pitchFamily="34" charset="0"/>
                <a:ea typeface="Aptos" panose="020B0004020202020204" pitchFamily="34" charset="0"/>
                <a:cs typeface="Mangal" panose="02040503050203030202" pitchFamily="18" charset="0"/>
              </a:rPr>
              <a:t>If you need to contact your child during the trip, please call the school office who will contact the trip leader. </a:t>
            </a:r>
          </a:p>
          <a:p>
            <a:pPr marL="538163" lvl="0" indent="-538163">
              <a:lnSpc>
                <a:spcPct val="115000"/>
              </a:lnSpc>
              <a:spcAft>
                <a:spcPts val="800"/>
              </a:spcAft>
              <a:buFont typeface="Wingdings" panose="05000000000000000000" pitchFamily="2" charset="2"/>
              <a:buChar char="q"/>
              <a:tabLst>
                <a:tab pos="457200" algn="l"/>
              </a:tabLst>
            </a:pPr>
            <a:r>
              <a:rPr lang="en-GB" sz="2800" kern="100" dirty="0">
                <a:solidFill>
                  <a:schemeClr val="accent1"/>
                </a:solidFill>
                <a:effectLst/>
                <a:latin typeface="Aptos" panose="020B0004020202020204" pitchFamily="34" charset="0"/>
                <a:ea typeface="Aptos" panose="020B0004020202020204" pitchFamily="34" charset="0"/>
                <a:cs typeface="Mangal" panose="02040503050203030202" pitchFamily="18" charset="0"/>
              </a:rPr>
              <a:t>Please only make contact while the children are on the trip if it is an emergency. </a:t>
            </a:r>
          </a:p>
        </p:txBody>
      </p:sp>
    </p:spTree>
    <p:extLst>
      <p:ext uri="{BB962C8B-B14F-4D97-AF65-F5344CB8AC3E}">
        <p14:creationId xmlns:p14="http://schemas.microsoft.com/office/powerpoint/2010/main" val="16724734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
            <a:extLst>
              <a:ext uri="{FF2B5EF4-FFF2-40B4-BE49-F238E27FC236}">
                <a16:creationId xmlns:a16="http://schemas.microsoft.com/office/drawing/2014/main" id="{B05A3A54-38ED-DE83-787F-E23566E8CE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677"/>
            <a:ext cx="12181908" cy="6852323"/>
          </a:xfrm>
        </p:spPr>
      </p:pic>
      <p:sp>
        <p:nvSpPr>
          <p:cNvPr id="2" name="Title 1">
            <a:extLst>
              <a:ext uri="{FF2B5EF4-FFF2-40B4-BE49-F238E27FC236}">
                <a16:creationId xmlns:a16="http://schemas.microsoft.com/office/drawing/2014/main" id="{1FAF4E28-ADBC-2A5E-7125-9B0371147E8D}"/>
              </a:ext>
            </a:extLst>
          </p:cNvPr>
          <p:cNvSpPr>
            <a:spLocks noGrp="1"/>
          </p:cNvSpPr>
          <p:nvPr>
            <p:ph type="title"/>
          </p:nvPr>
        </p:nvSpPr>
        <p:spPr/>
        <p:txBody>
          <a:bodyPr/>
          <a:lstStyle/>
          <a:p>
            <a:r>
              <a:rPr lang="en-GB" b="1" dirty="0">
                <a:solidFill>
                  <a:schemeClr val="accent1"/>
                </a:solidFill>
              </a:rPr>
              <a:t>Emergency Contact</a:t>
            </a:r>
          </a:p>
        </p:txBody>
      </p:sp>
      <p:sp>
        <p:nvSpPr>
          <p:cNvPr id="6" name="TextBox 5">
            <a:extLst>
              <a:ext uri="{FF2B5EF4-FFF2-40B4-BE49-F238E27FC236}">
                <a16:creationId xmlns:a16="http://schemas.microsoft.com/office/drawing/2014/main" id="{F1928C40-269A-1EED-9CFF-AEE1F4B6CB23}"/>
              </a:ext>
            </a:extLst>
          </p:cNvPr>
          <p:cNvSpPr txBox="1"/>
          <p:nvPr/>
        </p:nvSpPr>
        <p:spPr>
          <a:xfrm>
            <a:off x="838200" y="1690688"/>
            <a:ext cx="10771094" cy="4177554"/>
          </a:xfrm>
          <a:prstGeom prst="rect">
            <a:avLst/>
          </a:prstGeom>
          <a:noFill/>
        </p:spPr>
        <p:txBody>
          <a:bodyPr wrap="square" rtlCol="0">
            <a:spAutoFit/>
          </a:bodyPr>
          <a:lstStyle/>
          <a:p>
            <a:pPr marL="342900" lvl="0" indent="-342900">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The information you have provided on the consent form will be used as our emergency contact.</a:t>
            </a:r>
          </a:p>
          <a:p>
            <a:pPr marL="342900" lvl="0" indent="-342900">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If there is an emergency with your child when they are on the school trip, we will call the number provided in the first instance.</a:t>
            </a:r>
          </a:p>
          <a:p>
            <a:pPr marL="342900" lvl="0" indent="-342900">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If nobody answers the number provided on the emergency contact form, we will contact our school office. </a:t>
            </a:r>
          </a:p>
          <a:p>
            <a:pPr marL="342900" lvl="0" indent="-342900">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The school office will try to call the other numbers we have saved on the school system.  </a:t>
            </a:r>
          </a:p>
          <a:p>
            <a:endParaRPr lang="en-GB" dirty="0"/>
          </a:p>
        </p:txBody>
      </p:sp>
    </p:spTree>
    <p:extLst>
      <p:ext uri="{BB962C8B-B14F-4D97-AF65-F5344CB8AC3E}">
        <p14:creationId xmlns:p14="http://schemas.microsoft.com/office/powerpoint/2010/main" val="2618931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E4F42-6E5F-296A-B39B-A92D3A61FC5F}"/>
              </a:ext>
            </a:extLst>
          </p:cNvPr>
          <p:cNvSpPr>
            <a:spLocks noGrp="1"/>
          </p:cNvSpPr>
          <p:nvPr>
            <p:ph type="title"/>
          </p:nvPr>
        </p:nvSpPr>
        <p:spPr/>
        <p:txBody>
          <a:bodyPr/>
          <a:lstStyle/>
          <a:p>
            <a:endParaRPr lang="en-GB"/>
          </a:p>
        </p:txBody>
      </p:sp>
      <p:pic>
        <p:nvPicPr>
          <p:cNvPr id="6" name="Picture 5" descr="A screenshot of a computer&#10;&#10;Description automatically generated">
            <a:extLst>
              <a:ext uri="{FF2B5EF4-FFF2-40B4-BE49-F238E27FC236}">
                <a16:creationId xmlns:a16="http://schemas.microsoft.com/office/drawing/2014/main" id="{9C11B7D4-9F69-BF2B-7716-3F38462312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48302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6E6ADA6B-3A4D-0933-E72C-4A0F59B46E8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376" y="-192024"/>
            <a:ext cx="12192000" cy="6858000"/>
          </a:xfrm>
        </p:spPr>
      </p:pic>
      <p:sp>
        <p:nvSpPr>
          <p:cNvPr id="2" name="Title 1">
            <a:extLst>
              <a:ext uri="{FF2B5EF4-FFF2-40B4-BE49-F238E27FC236}">
                <a16:creationId xmlns:a16="http://schemas.microsoft.com/office/drawing/2014/main" id="{29D0FFBC-5DDC-1E9B-E410-8F656489C6D5}"/>
              </a:ext>
            </a:extLst>
          </p:cNvPr>
          <p:cNvSpPr>
            <a:spLocks noGrp="1"/>
          </p:cNvSpPr>
          <p:nvPr>
            <p:ph type="title"/>
          </p:nvPr>
        </p:nvSpPr>
        <p:spPr/>
        <p:txBody>
          <a:bodyPr/>
          <a:lstStyle/>
          <a:p>
            <a:r>
              <a:rPr lang="en-GB" b="1" dirty="0">
                <a:solidFill>
                  <a:schemeClr val="accent1"/>
                </a:solidFill>
              </a:rPr>
              <a:t>Unwell</a:t>
            </a:r>
          </a:p>
        </p:txBody>
      </p:sp>
      <p:sp>
        <p:nvSpPr>
          <p:cNvPr id="6" name="TextBox 5">
            <a:extLst>
              <a:ext uri="{FF2B5EF4-FFF2-40B4-BE49-F238E27FC236}">
                <a16:creationId xmlns:a16="http://schemas.microsoft.com/office/drawing/2014/main" id="{9B48D9A0-FBF6-1F7D-E38B-D6ED1CF683FE}"/>
              </a:ext>
            </a:extLst>
          </p:cNvPr>
          <p:cNvSpPr txBox="1"/>
          <p:nvPr/>
        </p:nvSpPr>
        <p:spPr>
          <a:xfrm>
            <a:off x="941832" y="1655064"/>
            <a:ext cx="10766074" cy="4074962"/>
          </a:xfrm>
          <a:prstGeom prst="rect">
            <a:avLst/>
          </a:prstGeom>
          <a:noFill/>
        </p:spPr>
        <p:txBody>
          <a:bodyPr wrap="square" rtlCol="0">
            <a:spAutoFit/>
          </a:bodyPr>
          <a:lstStyle/>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If children become unwell during the trip, we will try our best to keep them for the remainder of the time. However, if a child is sick, we will contact home for the child to be collected.</a:t>
            </a:r>
          </a:p>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If your child becomes unwell during the night, it is likely that your child will be asked to be next to an adult until morning. This is to allow staff to monitor symptoms and to prevent anyone else being unwell or having interrupted sleep.</a:t>
            </a:r>
          </a:p>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We would try our best to wait until morning to make contact with home (unless emergency).</a:t>
            </a:r>
          </a:p>
          <a:p>
            <a:endParaRPr lang="en-GB" dirty="0"/>
          </a:p>
        </p:txBody>
      </p:sp>
    </p:spTree>
    <p:extLst>
      <p:ext uri="{BB962C8B-B14F-4D97-AF65-F5344CB8AC3E}">
        <p14:creationId xmlns:p14="http://schemas.microsoft.com/office/powerpoint/2010/main" val="12610006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27CA7D5E-FDFE-0034-C795-A6F0A0CD30C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77506"/>
          </a:xfrm>
        </p:spPr>
      </p:pic>
      <p:sp>
        <p:nvSpPr>
          <p:cNvPr id="2" name="Title 1">
            <a:extLst>
              <a:ext uri="{FF2B5EF4-FFF2-40B4-BE49-F238E27FC236}">
                <a16:creationId xmlns:a16="http://schemas.microsoft.com/office/drawing/2014/main" id="{F0483C27-76E5-C37E-017F-216C307BC466}"/>
              </a:ext>
            </a:extLst>
          </p:cNvPr>
          <p:cNvSpPr>
            <a:spLocks noGrp="1"/>
          </p:cNvSpPr>
          <p:nvPr>
            <p:ph type="title"/>
          </p:nvPr>
        </p:nvSpPr>
        <p:spPr>
          <a:xfrm>
            <a:off x="838200" y="173102"/>
            <a:ext cx="10515600" cy="905260"/>
          </a:xfrm>
        </p:spPr>
        <p:txBody>
          <a:bodyPr/>
          <a:lstStyle/>
          <a:p>
            <a:r>
              <a:rPr lang="en-GB" b="1" dirty="0">
                <a:solidFill>
                  <a:schemeClr val="accent1"/>
                </a:solidFill>
              </a:rPr>
              <a:t>Programme – Day 1</a:t>
            </a:r>
          </a:p>
        </p:txBody>
      </p:sp>
      <p:sp>
        <p:nvSpPr>
          <p:cNvPr id="6" name="TextBox 5">
            <a:extLst>
              <a:ext uri="{FF2B5EF4-FFF2-40B4-BE49-F238E27FC236}">
                <a16:creationId xmlns:a16="http://schemas.microsoft.com/office/drawing/2014/main" id="{10798917-9F3E-B040-BED2-7A6388356D39}"/>
              </a:ext>
            </a:extLst>
          </p:cNvPr>
          <p:cNvSpPr txBox="1"/>
          <p:nvPr/>
        </p:nvSpPr>
        <p:spPr>
          <a:xfrm>
            <a:off x="978408" y="977778"/>
            <a:ext cx="8394192" cy="5027723"/>
          </a:xfrm>
          <a:prstGeom prst="rect">
            <a:avLst/>
          </a:prstGeom>
          <a:noFill/>
        </p:spPr>
        <p:txBody>
          <a:bodyPr wrap="square" rtlCol="0">
            <a:spAutoFit/>
          </a:bodyPr>
          <a:lstStyle/>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1"/>
                </a:solidFill>
                <a:effectLst/>
                <a:ea typeface="Aptos" panose="020B0004020202020204" pitchFamily="34" charset="0"/>
                <a:cs typeface="Mangal" panose="02040503050203030202" pitchFamily="18" charset="0"/>
              </a:rPr>
              <a:t>Arrive at school from 9:00am – Gather in assembly hall</a:t>
            </a: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1"/>
                </a:solidFill>
                <a:effectLst/>
                <a:ea typeface="Aptos" panose="020B0004020202020204" pitchFamily="34" charset="0"/>
                <a:cs typeface="Mangal" panose="02040503050203030202" pitchFamily="18" charset="0"/>
              </a:rPr>
              <a:t>Hand in wallet to (teachers name)</a:t>
            </a: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1"/>
                </a:solidFill>
                <a:effectLst/>
                <a:ea typeface="Aptos" panose="020B0004020202020204" pitchFamily="34" charset="0"/>
                <a:cs typeface="Mangal" panose="02040503050203030202" pitchFamily="18" charset="0"/>
              </a:rPr>
              <a:t>Hand in either medical Form (if needed) to (teachers name)</a:t>
            </a: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1"/>
                </a:solidFill>
                <a:effectLst/>
                <a:ea typeface="Aptos" panose="020B0004020202020204" pitchFamily="34" charset="0"/>
                <a:cs typeface="Mangal" panose="02040503050203030202" pitchFamily="18" charset="0"/>
              </a:rPr>
              <a:t>Children must be able to carry their own belongings</a:t>
            </a: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1"/>
                </a:solidFill>
                <a:effectLst/>
                <a:ea typeface="Aptos" panose="020B0004020202020204" pitchFamily="34" charset="0"/>
                <a:cs typeface="Mangal" panose="02040503050203030202" pitchFamily="18" charset="0"/>
              </a:rPr>
              <a:t>Children should bring a rucksack which is separate to their luggage/case.</a:t>
            </a: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1"/>
                </a:solidFill>
                <a:effectLst/>
                <a:ea typeface="Aptos" panose="020B0004020202020204" pitchFamily="34" charset="0"/>
                <a:cs typeface="Mangal" panose="02040503050203030202" pitchFamily="18" charset="0"/>
              </a:rPr>
              <a:t>Children should bring a packed lunch and snacks for the first day.</a:t>
            </a:r>
          </a:p>
          <a:p>
            <a:pPr marL="342900" lvl="0" indent="-342900">
              <a:lnSpc>
                <a:spcPct val="115000"/>
              </a:lnSpc>
              <a:spcAft>
                <a:spcPts val="800"/>
              </a:spcAft>
              <a:buFont typeface="Wingdings" panose="05000000000000000000" pitchFamily="2" charset="2"/>
              <a:buChar char="q"/>
              <a:tabLst>
                <a:tab pos="457200" algn="l"/>
              </a:tabLst>
            </a:pPr>
            <a:r>
              <a:rPr lang="en-GB" sz="1800" kern="100" dirty="0" err="1">
                <a:solidFill>
                  <a:schemeClr val="accent1"/>
                </a:solidFill>
                <a:effectLst/>
                <a:ea typeface="Aptos" panose="020B0004020202020204" pitchFamily="34" charset="0"/>
                <a:cs typeface="Mangal" panose="02040503050203030202" pitchFamily="18" charset="0"/>
              </a:rPr>
              <a:t>Ancrum</a:t>
            </a:r>
            <a:r>
              <a:rPr lang="en-GB" sz="1800" kern="100" dirty="0">
                <a:solidFill>
                  <a:schemeClr val="accent1"/>
                </a:solidFill>
                <a:effectLst/>
                <a:ea typeface="Aptos" panose="020B0004020202020204" pitchFamily="34" charset="0"/>
                <a:cs typeface="Mangal" panose="02040503050203030202" pitchFamily="18" charset="0"/>
              </a:rPr>
              <a:t> staff will meet the children at school</a:t>
            </a: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1"/>
                </a:solidFill>
                <a:effectLst/>
                <a:ea typeface="Aptos" panose="020B0004020202020204" pitchFamily="34" charset="0"/>
                <a:cs typeface="Mangal" panose="02040503050203030202" pitchFamily="18" charset="0"/>
              </a:rPr>
              <a:t>Full day of activities</a:t>
            </a: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1"/>
                </a:solidFill>
                <a:effectLst/>
                <a:ea typeface="Aptos" panose="020B0004020202020204" pitchFamily="34" charset="0"/>
                <a:cs typeface="Mangal" panose="02040503050203030202" pitchFamily="18" charset="0"/>
              </a:rPr>
              <a:t>Lunch on the go</a:t>
            </a: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1"/>
                </a:solidFill>
                <a:effectLst/>
                <a:ea typeface="Aptos" panose="020B0004020202020204" pitchFamily="34" charset="0"/>
                <a:cs typeface="Mangal" panose="02040503050203030202" pitchFamily="18" charset="0"/>
              </a:rPr>
              <a:t>Tea/Dinner – at </a:t>
            </a:r>
            <a:r>
              <a:rPr lang="en-GB" sz="1800" kern="100" dirty="0" err="1">
                <a:solidFill>
                  <a:schemeClr val="accent1"/>
                </a:solidFill>
                <a:effectLst/>
                <a:ea typeface="Aptos" panose="020B0004020202020204" pitchFamily="34" charset="0"/>
                <a:cs typeface="Mangal" panose="02040503050203030202" pitchFamily="18" charset="0"/>
              </a:rPr>
              <a:t>Douglaswood</a:t>
            </a:r>
            <a:endParaRPr lang="en-GB" sz="1800" kern="100" dirty="0">
              <a:solidFill>
                <a:schemeClr val="accent1"/>
              </a:solidFill>
              <a:effectLst/>
              <a:ea typeface="Aptos" panose="020B0004020202020204" pitchFamily="34" charset="0"/>
              <a:cs typeface="Mangal" panose="02040503050203030202" pitchFamily="18" charset="0"/>
            </a:endParaRP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1"/>
                </a:solidFill>
                <a:effectLst/>
                <a:ea typeface="Aptos" panose="020B0004020202020204" pitchFamily="34" charset="0"/>
                <a:cs typeface="Mangal" panose="02040503050203030202" pitchFamily="18" charset="0"/>
              </a:rPr>
              <a:t>Evening activities at </a:t>
            </a:r>
            <a:r>
              <a:rPr lang="en-GB" sz="1800" kern="100" dirty="0" err="1">
                <a:solidFill>
                  <a:schemeClr val="accent1"/>
                </a:solidFill>
                <a:effectLst/>
                <a:ea typeface="Aptos" panose="020B0004020202020204" pitchFamily="34" charset="0"/>
                <a:cs typeface="Mangal" panose="02040503050203030202" pitchFamily="18" charset="0"/>
              </a:rPr>
              <a:t>Douglaswood</a:t>
            </a:r>
            <a:r>
              <a:rPr lang="en-GB" sz="1800" kern="100" dirty="0">
                <a:solidFill>
                  <a:schemeClr val="accent1"/>
                </a:solidFill>
                <a:effectLst/>
                <a:ea typeface="Aptos" panose="020B0004020202020204" pitchFamily="34" charset="0"/>
                <a:cs typeface="Mangal" panose="02040503050203030202" pitchFamily="18" charset="0"/>
              </a:rPr>
              <a:t> </a:t>
            </a:r>
          </a:p>
          <a:p>
            <a:pPr marL="342900" lvl="0" indent="-342900">
              <a:lnSpc>
                <a:spcPct val="115000"/>
              </a:lnSpc>
              <a:spcAft>
                <a:spcPts val="800"/>
              </a:spcAft>
              <a:buFont typeface="Wingdings" panose="05000000000000000000" pitchFamily="2" charset="2"/>
              <a:buChar char="q"/>
              <a:tabLst>
                <a:tab pos="457200" algn="l"/>
              </a:tabLst>
            </a:pPr>
            <a:r>
              <a:rPr lang="en-GB" sz="1800" kern="100" dirty="0">
                <a:solidFill>
                  <a:schemeClr val="accent1"/>
                </a:solidFill>
                <a:effectLst/>
                <a:ea typeface="Aptos" panose="020B0004020202020204" pitchFamily="34" charset="0"/>
                <a:cs typeface="Mangal" panose="02040503050203030202" pitchFamily="18" charset="0"/>
              </a:rPr>
              <a:t>Sleep over</a:t>
            </a:r>
          </a:p>
        </p:txBody>
      </p:sp>
    </p:spTree>
    <p:extLst>
      <p:ext uri="{BB962C8B-B14F-4D97-AF65-F5344CB8AC3E}">
        <p14:creationId xmlns:p14="http://schemas.microsoft.com/office/powerpoint/2010/main" val="5187814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29DFCDA7-B58E-892C-B674-93AB23A949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92E0778-2364-5BFC-02B2-69899062F1B8}"/>
              </a:ext>
            </a:extLst>
          </p:cNvPr>
          <p:cNvSpPr>
            <a:spLocks noGrp="1"/>
          </p:cNvSpPr>
          <p:nvPr>
            <p:ph type="title"/>
          </p:nvPr>
        </p:nvSpPr>
        <p:spPr/>
        <p:txBody>
          <a:bodyPr/>
          <a:lstStyle/>
          <a:p>
            <a:r>
              <a:rPr lang="en-GB" b="1" dirty="0">
                <a:solidFill>
                  <a:schemeClr val="accent1"/>
                </a:solidFill>
              </a:rPr>
              <a:t>Programme – Day 2</a:t>
            </a:r>
          </a:p>
        </p:txBody>
      </p:sp>
      <p:sp>
        <p:nvSpPr>
          <p:cNvPr id="3" name="Content Placeholder 2">
            <a:extLst>
              <a:ext uri="{FF2B5EF4-FFF2-40B4-BE49-F238E27FC236}">
                <a16:creationId xmlns:a16="http://schemas.microsoft.com/office/drawing/2014/main" id="{D6422DFB-E3A8-1A96-7C07-575260912D3E}"/>
              </a:ext>
            </a:extLst>
          </p:cNvPr>
          <p:cNvSpPr>
            <a:spLocks noGrp="1"/>
          </p:cNvSpPr>
          <p:nvPr>
            <p:ph idx="1"/>
          </p:nvPr>
        </p:nvSpPr>
        <p:spPr/>
        <p:txBody>
          <a:bodyPr>
            <a:normAutofit/>
          </a:bodyPr>
          <a:lstStyle/>
          <a:p>
            <a:pPr marL="538163" lvl="0" indent="-538163">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Full day of activities</a:t>
            </a:r>
          </a:p>
          <a:p>
            <a:pPr marL="538163" lvl="0" indent="-538163">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Lunch on the go</a:t>
            </a:r>
          </a:p>
          <a:p>
            <a:pPr marL="538163" lvl="0" indent="-538163">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Tea/Dinner – option 1 or 2</a:t>
            </a:r>
          </a:p>
          <a:p>
            <a:pPr marL="538163" lvl="0" indent="-538163">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Evening activities at </a:t>
            </a:r>
            <a:r>
              <a:rPr lang="en-GB" sz="2400" kern="100" dirty="0" err="1">
                <a:solidFill>
                  <a:schemeClr val="accent1"/>
                </a:solidFill>
                <a:effectLst/>
                <a:ea typeface="Aptos" panose="020B0004020202020204" pitchFamily="34" charset="0"/>
                <a:cs typeface="Mangal" panose="02040503050203030202" pitchFamily="18" charset="0"/>
              </a:rPr>
              <a:t>Douglaswood</a:t>
            </a:r>
            <a:r>
              <a:rPr lang="en-GB" sz="2400" kern="100" dirty="0">
                <a:solidFill>
                  <a:schemeClr val="accent1"/>
                </a:solidFill>
                <a:effectLst/>
                <a:ea typeface="Aptos" panose="020B0004020202020204" pitchFamily="34" charset="0"/>
                <a:cs typeface="Mangal" panose="02040503050203030202" pitchFamily="18" charset="0"/>
              </a:rPr>
              <a:t> </a:t>
            </a:r>
          </a:p>
          <a:p>
            <a:pPr marL="538163" lvl="0" indent="-538163">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Sleep over</a:t>
            </a:r>
          </a:p>
        </p:txBody>
      </p:sp>
    </p:spTree>
    <p:extLst>
      <p:ext uri="{BB962C8B-B14F-4D97-AF65-F5344CB8AC3E}">
        <p14:creationId xmlns:p14="http://schemas.microsoft.com/office/powerpoint/2010/main" val="35009284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2E972306-D41D-A77A-DE3D-3982C11A075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78978"/>
            <a:ext cx="12332405" cy="6936978"/>
          </a:xfrm>
        </p:spPr>
      </p:pic>
      <p:sp>
        <p:nvSpPr>
          <p:cNvPr id="2" name="Title 1">
            <a:extLst>
              <a:ext uri="{FF2B5EF4-FFF2-40B4-BE49-F238E27FC236}">
                <a16:creationId xmlns:a16="http://schemas.microsoft.com/office/drawing/2014/main" id="{995503E1-D519-0B33-F3C4-E0D8927E0AE0}"/>
              </a:ext>
            </a:extLst>
          </p:cNvPr>
          <p:cNvSpPr>
            <a:spLocks noGrp="1"/>
          </p:cNvSpPr>
          <p:nvPr>
            <p:ph type="title"/>
          </p:nvPr>
        </p:nvSpPr>
        <p:spPr>
          <a:xfrm>
            <a:off x="838200" y="365126"/>
            <a:ext cx="10515600" cy="791322"/>
          </a:xfrm>
        </p:spPr>
        <p:txBody>
          <a:bodyPr/>
          <a:lstStyle/>
          <a:p>
            <a:r>
              <a:rPr lang="en-GB" b="1" dirty="0">
                <a:solidFill>
                  <a:schemeClr val="accent1"/>
                </a:solidFill>
              </a:rPr>
              <a:t>Programme – Day 3</a:t>
            </a:r>
          </a:p>
        </p:txBody>
      </p:sp>
      <p:sp>
        <p:nvSpPr>
          <p:cNvPr id="6" name="TextBox 5">
            <a:extLst>
              <a:ext uri="{FF2B5EF4-FFF2-40B4-BE49-F238E27FC236}">
                <a16:creationId xmlns:a16="http://schemas.microsoft.com/office/drawing/2014/main" id="{E06EE70F-D19E-50BB-886A-CD50671640C2}"/>
              </a:ext>
            </a:extLst>
          </p:cNvPr>
          <p:cNvSpPr txBox="1"/>
          <p:nvPr/>
        </p:nvSpPr>
        <p:spPr>
          <a:xfrm>
            <a:off x="914400" y="1497106"/>
            <a:ext cx="10811435" cy="3981283"/>
          </a:xfrm>
          <a:prstGeom prst="rect">
            <a:avLst/>
          </a:prstGeom>
          <a:noFill/>
        </p:spPr>
        <p:txBody>
          <a:bodyPr wrap="square" rtlCol="0">
            <a:spAutoFit/>
          </a:bodyPr>
          <a:lstStyle/>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Full day of activities</a:t>
            </a:r>
          </a:p>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Lunch on the go</a:t>
            </a:r>
          </a:p>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Back to school</a:t>
            </a:r>
          </a:p>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Children must be </a:t>
            </a:r>
            <a:r>
              <a:rPr lang="en-GB" sz="2400" b="1" u="sng" kern="100" dirty="0">
                <a:solidFill>
                  <a:schemeClr val="accent1"/>
                </a:solidFill>
                <a:effectLst/>
                <a:ea typeface="Aptos" panose="020B0004020202020204" pitchFamily="34" charset="0"/>
                <a:cs typeface="Mangal" panose="02040503050203030202" pitchFamily="18" charset="0"/>
              </a:rPr>
              <a:t>COLLECTED</a:t>
            </a:r>
            <a:r>
              <a:rPr lang="en-GB" sz="2400" kern="100" dirty="0">
                <a:solidFill>
                  <a:schemeClr val="accent1"/>
                </a:solidFill>
                <a:effectLst/>
                <a:ea typeface="Aptos" panose="020B0004020202020204" pitchFamily="34" charset="0"/>
                <a:cs typeface="Mangal" panose="02040503050203030202" pitchFamily="18" charset="0"/>
              </a:rPr>
              <a:t> from assembly hall at 3pm. We need to know that the children have been collected (children will not be allowed to walk home alone)</a:t>
            </a:r>
          </a:p>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All money will be returned before children leave school</a:t>
            </a:r>
          </a:p>
          <a:p>
            <a:pPr marL="447675" lvl="0" indent="-447675">
              <a:lnSpc>
                <a:spcPct val="115000"/>
              </a:lnSpc>
              <a:spcAft>
                <a:spcPts val="800"/>
              </a:spcAft>
              <a:buFont typeface="Wingdings" panose="05000000000000000000" pitchFamily="2" charset="2"/>
              <a:buChar char="q"/>
              <a:tabLst>
                <a:tab pos="457200" algn="l"/>
              </a:tabLst>
            </a:pPr>
            <a:r>
              <a:rPr lang="en-GB" sz="2400" kern="100" dirty="0">
                <a:solidFill>
                  <a:schemeClr val="accent1"/>
                </a:solidFill>
                <a:effectLst/>
                <a:ea typeface="Aptos" panose="020B0004020202020204" pitchFamily="34" charset="0"/>
                <a:cs typeface="Mangal" panose="02040503050203030202" pitchFamily="18" charset="0"/>
              </a:rPr>
              <a:t>All medication will be returned before children leave school</a:t>
            </a:r>
            <a:endParaRPr lang="en-GB" sz="2400" dirty="0">
              <a:solidFill>
                <a:schemeClr val="accent1"/>
              </a:solidFill>
            </a:endParaRPr>
          </a:p>
        </p:txBody>
      </p:sp>
    </p:spTree>
    <p:extLst>
      <p:ext uri="{BB962C8B-B14F-4D97-AF65-F5344CB8AC3E}">
        <p14:creationId xmlns:p14="http://schemas.microsoft.com/office/powerpoint/2010/main" val="2994668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7407ECDD-E01A-E671-DBFE-9FECB348CA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2560"/>
            <a:ext cx="12192000" cy="6858000"/>
          </a:xfrm>
        </p:spPr>
      </p:pic>
      <p:sp>
        <p:nvSpPr>
          <p:cNvPr id="2" name="Title 1">
            <a:extLst>
              <a:ext uri="{FF2B5EF4-FFF2-40B4-BE49-F238E27FC236}">
                <a16:creationId xmlns:a16="http://schemas.microsoft.com/office/drawing/2014/main" id="{E5BD87AA-A4D5-9860-21FD-73ABA636B0EC}"/>
              </a:ext>
            </a:extLst>
          </p:cNvPr>
          <p:cNvSpPr>
            <a:spLocks noGrp="1"/>
          </p:cNvSpPr>
          <p:nvPr>
            <p:ph type="title"/>
          </p:nvPr>
        </p:nvSpPr>
        <p:spPr/>
        <p:txBody>
          <a:bodyPr/>
          <a:lstStyle/>
          <a:p>
            <a:r>
              <a:rPr lang="en-GB" b="1" dirty="0">
                <a:solidFill>
                  <a:schemeClr val="accent1"/>
                </a:solidFill>
              </a:rPr>
              <a:t>Questions</a:t>
            </a:r>
          </a:p>
        </p:txBody>
      </p:sp>
      <p:sp>
        <p:nvSpPr>
          <p:cNvPr id="6" name="TextBox 5">
            <a:extLst>
              <a:ext uri="{FF2B5EF4-FFF2-40B4-BE49-F238E27FC236}">
                <a16:creationId xmlns:a16="http://schemas.microsoft.com/office/drawing/2014/main" id="{254FBB36-D2B6-6C55-E24F-A89533420DDC}"/>
              </a:ext>
            </a:extLst>
          </p:cNvPr>
          <p:cNvSpPr txBox="1"/>
          <p:nvPr/>
        </p:nvSpPr>
        <p:spPr>
          <a:xfrm>
            <a:off x="878541" y="1972235"/>
            <a:ext cx="10659035" cy="3052118"/>
          </a:xfrm>
          <a:prstGeom prst="rect">
            <a:avLst/>
          </a:prstGeom>
          <a:noFill/>
        </p:spPr>
        <p:txBody>
          <a:bodyPr wrap="square" rtlCol="0">
            <a:spAutoFit/>
          </a:bodyPr>
          <a:lstStyle/>
          <a:p>
            <a:pPr marL="538163" lvl="0" indent="-538163">
              <a:lnSpc>
                <a:spcPct val="115000"/>
              </a:lnSpc>
              <a:spcAft>
                <a:spcPts val="800"/>
              </a:spcAft>
              <a:buFont typeface="Wingdings" panose="05000000000000000000" pitchFamily="2" charset="2"/>
              <a:buChar char="q"/>
              <a:tabLst>
                <a:tab pos="457200" algn="l"/>
              </a:tabLst>
            </a:pPr>
            <a:r>
              <a:rPr lang="en-GB" sz="2800" kern="100" dirty="0">
                <a:solidFill>
                  <a:schemeClr val="accent1"/>
                </a:solidFill>
                <a:effectLst/>
                <a:ea typeface="Aptos" panose="020B0004020202020204" pitchFamily="34" charset="0"/>
                <a:cs typeface="Mangal" panose="02040503050203030202" pitchFamily="18" charset="0"/>
              </a:rPr>
              <a:t>Please send me a direct message on Seesaw? if you have anything specific that you would like brought to my attention – we can arrange a telephone conversation or a face to face meeting.</a:t>
            </a:r>
          </a:p>
          <a:p>
            <a:pPr marL="538163" lvl="0" indent="-538163">
              <a:lnSpc>
                <a:spcPct val="115000"/>
              </a:lnSpc>
              <a:spcAft>
                <a:spcPts val="800"/>
              </a:spcAft>
              <a:buFont typeface="Wingdings" panose="05000000000000000000" pitchFamily="2" charset="2"/>
              <a:buChar char="q"/>
              <a:tabLst>
                <a:tab pos="457200" algn="l"/>
              </a:tabLst>
            </a:pPr>
            <a:r>
              <a:rPr lang="en-GB" sz="2800" kern="100" dirty="0">
                <a:solidFill>
                  <a:schemeClr val="accent1"/>
                </a:solidFill>
                <a:effectLst/>
                <a:ea typeface="Aptos" panose="020B0004020202020204" pitchFamily="34" charset="0"/>
                <a:cs typeface="Mangal" panose="02040503050203030202" pitchFamily="18" charset="0"/>
              </a:rPr>
              <a:t>Please come to see me at the end of this talk if there is something you would like to discuss today.</a:t>
            </a:r>
          </a:p>
          <a:p>
            <a:endParaRPr lang="en-GB" dirty="0"/>
          </a:p>
        </p:txBody>
      </p:sp>
    </p:spTree>
    <p:extLst>
      <p:ext uri="{BB962C8B-B14F-4D97-AF65-F5344CB8AC3E}">
        <p14:creationId xmlns:p14="http://schemas.microsoft.com/office/powerpoint/2010/main" val="167164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BF6EF1A-69DA-E15E-7AA2-2E89DC62A5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6FCC3F50-CDE3-78F5-DACD-5DF0BFB28838}"/>
              </a:ext>
            </a:extLst>
          </p:cNvPr>
          <p:cNvSpPr txBox="1"/>
          <p:nvPr/>
        </p:nvSpPr>
        <p:spPr>
          <a:xfrm>
            <a:off x="5271247" y="5302952"/>
            <a:ext cx="1649506" cy="369332"/>
          </a:xfrm>
          <a:prstGeom prst="rect">
            <a:avLst/>
          </a:prstGeom>
          <a:noFill/>
        </p:spPr>
        <p:txBody>
          <a:bodyPr wrap="square" rtlCol="0">
            <a:spAutoFit/>
          </a:bodyPr>
          <a:lstStyle/>
          <a:p>
            <a:pPr algn="ctr"/>
            <a:r>
              <a:rPr lang="en-GB" b="1" dirty="0">
                <a:solidFill>
                  <a:schemeClr val="accent5">
                    <a:lumMod val="75000"/>
                  </a:schemeClr>
                </a:solidFill>
                <a:hlinkClick r:id="rId3"/>
              </a:rPr>
              <a:t>Outdoor</a:t>
            </a:r>
            <a:r>
              <a:rPr lang="en-GB" b="1" dirty="0">
                <a:hlinkClick r:id="rId3"/>
              </a:rPr>
              <a:t> </a:t>
            </a:r>
            <a:r>
              <a:rPr lang="en-GB" b="1" dirty="0">
                <a:solidFill>
                  <a:schemeClr val="accent5">
                    <a:lumMod val="75000"/>
                  </a:schemeClr>
                </a:solidFill>
                <a:hlinkClick r:id="rId3"/>
              </a:rPr>
              <a:t>Space</a:t>
            </a:r>
            <a:endParaRPr lang="en-GB" b="1" dirty="0">
              <a:solidFill>
                <a:schemeClr val="accent5">
                  <a:lumMod val="75000"/>
                </a:schemeClr>
              </a:solidFill>
            </a:endParaRPr>
          </a:p>
        </p:txBody>
      </p:sp>
    </p:spTree>
    <p:extLst>
      <p:ext uri="{BB962C8B-B14F-4D97-AF65-F5344CB8AC3E}">
        <p14:creationId xmlns:p14="http://schemas.microsoft.com/office/powerpoint/2010/main" val="2647121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screenshot of a computer&#10;&#10;Description automatically generated">
            <a:extLst>
              <a:ext uri="{FF2B5EF4-FFF2-40B4-BE49-F238E27FC236}">
                <a16:creationId xmlns:a16="http://schemas.microsoft.com/office/drawing/2014/main" id="{8C19180B-D826-9C0A-5C1E-8A25BD0755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extBox 11">
            <a:hlinkClick r:id="rId3"/>
            <a:extLst>
              <a:ext uri="{FF2B5EF4-FFF2-40B4-BE49-F238E27FC236}">
                <a16:creationId xmlns:a16="http://schemas.microsoft.com/office/drawing/2014/main" id="{43B5A69F-9E4A-B54B-6998-1A898321774D}"/>
              </a:ext>
            </a:extLst>
          </p:cNvPr>
          <p:cNvSpPr txBox="1"/>
          <p:nvPr/>
        </p:nvSpPr>
        <p:spPr>
          <a:xfrm>
            <a:off x="735330" y="4901184"/>
            <a:ext cx="1815846" cy="369332"/>
          </a:xfrm>
          <a:prstGeom prst="rect">
            <a:avLst/>
          </a:prstGeom>
          <a:noFill/>
        </p:spPr>
        <p:txBody>
          <a:bodyPr wrap="square" rtlCol="0">
            <a:spAutoFit/>
          </a:bodyPr>
          <a:lstStyle/>
          <a:p>
            <a:r>
              <a:rPr lang="en-GB" b="1" u="sng" dirty="0">
                <a:solidFill>
                  <a:schemeClr val="accent1">
                    <a:lumMod val="75000"/>
                  </a:schemeClr>
                </a:solidFill>
              </a:rPr>
              <a:t>Carolina Lodge</a:t>
            </a:r>
          </a:p>
        </p:txBody>
      </p:sp>
      <p:sp>
        <p:nvSpPr>
          <p:cNvPr id="13" name="TextBox 12">
            <a:extLst>
              <a:ext uri="{FF2B5EF4-FFF2-40B4-BE49-F238E27FC236}">
                <a16:creationId xmlns:a16="http://schemas.microsoft.com/office/drawing/2014/main" id="{90A8DCB1-2430-C981-621D-84E4B8865C1D}"/>
              </a:ext>
            </a:extLst>
          </p:cNvPr>
          <p:cNvSpPr txBox="1"/>
          <p:nvPr/>
        </p:nvSpPr>
        <p:spPr>
          <a:xfrm>
            <a:off x="4007739" y="4901184"/>
            <a:ext cx="1815846" cy="369332"/>
          </a:xfrm>
          <a:prstGeom prst="rect">
            <a:avLst/>
          </a:prstGeom>
          <a:noFill/>
        </p:spPr>
        <p:txBody>
          <a:bodyPr wrap="square" rtlCol="0">
            <a:spAutoFit/>
          </a:bodyPr>
          <a:lstStyle/>
          <a:p>
            <a:r>
              <a:rPr lang="en-GB" b="1" dirty="0">
                <a:solidFill>
                  <a:schemeClr val="accent1">
                    <a:lumMod val="75000"/>
                  </a:schemeClr>
                </a:solidFill>
                <a:hlinkClick r:id="rId3"/>
              </a:rPr>
              <a:t>Larg Lodge</a:t>
            </a:r>
            <a:endParaRPr lang="en-GB" b="1" dirty="0">
              <a:solidFill>
                <a:schemeClr val="accent1">
                  <a:lumMod val="75000"/>
                </a:schemeClr>
              </a:solidFill>
            </a:endParaRPr>
          </a:p>
        </p:txBody>
      </p:sp>
      <p:sp>
        <p:nvSpPr>
          <p:cNvPr id="14" name="TextBox 13">
            <a:extLst>
              <a:ext uri="{FF2B5EF4-FFF2-40B4-BE49-F238E27FC236}">
                <a16:creationId xmlns:a16="http://schemas.microsoft.com/office/drawing/2014/main" id="{FF8DCCD8-F8F6-4A9A-45E2-A1529D80E173}"/>
              </a:ext>
            </a:extLst>
          </p:cNvPr>
          <p:cNvSpPr txBox="1"/>
          <p:nvPr/>
        </p:nvSpPr>
        <p:spPr>
          <a:xfrm>
            <a:off x="6720840" y="4901184"/>
            <a:ext cx="1700784" cy="369332"/>
          </a:xfrm>
          <a:prstGeom prst="rect">
            <a:avLst/>
          </a:prstGeom>
          <a:noFill/>
        </p:spPr>
        <p:txBody>
          <a:bodyPr wrap="square" rtlCol="0">
            <a:spAutoFit/>
          </a:bodyPr>
          <a:lstStyle/>
          <a:p>
            <a:r>
              <a:rPr lang="en-GB" b="1" dirty="0">
                <a:solidFill>
                  <a:schemeClr val="accent1">
                    <a:lumMod val="75000"/>
                  </a:schemeClr>
                </a:solidFill>
                <a:hlinkClick r:id="rId3"/>
              </a:rPr>
              <a:t>The Campfire</a:t>
            </a:r>
            <a:endParaRPr lang="en-GB" b="1" dirty="0">
              <a:solidFill>
                <a:schemeClr val="accent1">
                  <a:lumMod val="75000"/>
                </a:schemeClr>
              </a:solidFill>
            </a:endParaRPr>
          </a:p>
        </p:txBody>
      </p:sp>
      <p:sp>
        <p:nvSpPr>
          <p:cNvPr id="15" name="TextBox 14">
            <a:extLst>
              <a:ext uri="{FF2B5EF4-FFF2-40B4-BE49-F238E27FC236}">
                <a16:creationId xmlns:a16="http://schemas.microsoft.com/office/drawing/2014/main" id="{006A0546-4062-301F-AF07-9092EC38B1FC}"/>
              </a:ext>
            </a:extLst>
          </p:cNvPr>
          <p:cNvSpPr txBox="1"/>
          <p:nvPr/>
        </p:nvSpPr>
        <p:spPr>
          <a:xfrm>
            <a:off x="9217152" y="4901184"/>
            <a:ext cx="2239518" cy="369332"/>
          </a:xfrm>
          <a:prstGeom prst="rect">
            <a:avLst/>
          </a:prstGeom>
          <a:noFill/>
        </p:spPr>
        <p:txBody>
          <a:bodyPr wrap="square" rtlCol="0">
            <a:spAutoFit/>
          </a:bodyPr>
          <a:lstStyle/>
          <a:p>
            <a:pPr algn="ctr"/>
            <a:r>
              <a:rPr lang="en-GB" b="1" dirty="0" err="1">
                <a:solidFill>
                  <a:schemeClr val="accent1">
                    <a:lumMod val="75000"/>
                  </a:schemeClr>
                </a:solidFill>
                <a:hlinkClick r:id="rId3"/>
              </a:rPr>
              <a:t>Douglaswood</a:t>
            </a:r>
            <a:r>
              <a:rPr lang="en-GB" b="1" dirty="0">
                <a:solidFill>
                  <a:schemeClr val="accent1">
                    <a:lumMod val="75000"/>
                  </a:schemeClr>
                </a:solidFill>
                <a:hlinkClick r:id="rId3"/>
              </a:rPr>
              <a:t> Estate</a:t>
            </a:r>
            <a:endParaRPr lang="en-GB" b="1" dirty="0">
              <a:solidFill>
                <a:schemeClr val="accent1">
                  <a:lumMod val="75000"/>
                </a:schemeClr>
              </a:solidFill>
            </a:endParaRPr>
          </a:p>
        </p:txBody>
      </p:sp>
    </p:spTree>
    <p:extLst>
      <p:ext uri="{BB962C8B-B14F-4D97-AF65-F5344CB8AC3E}">
        <p14:creationId xmlns:p14="http://schemas.microsoft.com/office/powerpoint/2010/main" val="1340855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BE02CE32-CD1C-BA42-ED36-305FC6E89D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45593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map&#10;&#10;Description automatically generated">
            <a:extLst>
              <a:ext uri="{FF2B5EF4-FFF2-40B4-BE49-F238E27FC236}">
                <a16:creationId xmlns:a16="http://schemas.microsoft.com/office/drawing/2014/main" id="{E341D4DF-9A5B-A9D9-B604-4B8576C55D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2531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C1DDF0-0181-05BF-BAE8-C6E60D3A86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08865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059978-58D3-BEDC-2B87-245613B0D4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19349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ollage of people climbing on a rock wall&#10;&#10;AI-generated content may be incorrect.">
            <a:extLst>
              <a:ext uri="{FF2B5EF4-FFF2-40B4-BE49-F238E27FC236}">
                <a16:creationId xmlns:a16="http://schemas.microsoft.com/office/drawing/2014/main" id="{D84A47E9-55D7-2BD6-73A1-95FFA9B1716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08715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ollage of people climbing on a rope">
            <a:extLst>
              <a:ext uri="{FF2B5EF4-FFF2-40B4-BE49-F238E27FC236}">
                <a16:creationId xmlns:a16="http://schemas.microsoft.com/office/drawing/2014/main" id="{12564F09-0D1C-8C09-5BAE-B71122D830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753023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343</TotalTime>
  <Words>908</Words>
  <Application>Microsoft Office PowerPoint</Application>
  <PresentationFormat>Widescreen</PresentationFormat>
  <Paragraphs>79</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Information to be returned</vt:lpstr>
      <vt:lpstr>Medication</vt:lpstr>
      <vt:lpstr>Money</vt:lpstr>
      <vt:lpstr>Dietary Requirements</vt:lpstr>
      <vt:lpstr>Extra Snacks and Juice</vt:lpstr>
      <vt:lpstr>Extra Belongings</vt:lpstr>
      <vt:lpstr>Emergency Contact</vt:lpstr>
      <vt:lpstr>Emergency Contact</vt:lpstr>
      <vt:lpstr>Unwell</vt:lpstr>
      <vt:lpstr>Programme – Day 1</vt:lpstr>
      <vt:lpstr>Programme – Day 2</vt:lpstr>
      <vt:lpstr>Programme – Day 3</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Christison</dc:creator>
  <cp:lastModifiedBy>Fiona Christison</cp:lastModifiedBy>
  <cp:revision>5</cp:revision>
  <dcterms:created xsi:type="dcterms:W3CDTF">2023-12-11T09:35:57Z</dcterms:created>
  <dcterms:modified xsi:type="dcterms:W3CDTF">2026-04-30T17:34:28Z</dcterms:modified>
</cp:coreProperties>
</file>