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9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8354"/>
    <a:srgbClr val="55997C"/>
    <a:srgbClr val="3A4C3C"/>
    <a:srgbClr val="3B6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60E266-71F3-4371-AFB0-2D2CFE3F5969}" v="41" dt="2026-02-23T15:39:59.3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552" y="30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-5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ona Christison" userId="1f23d42a79cbeb8d" providerId="LiveId" clId="{BBEEDD07-DE6A-4912-8FD8-B9A1DACF14EB}"/>
    <pc:docChg chg="undo custSel addSld delSld modSld modMainMaster">
      <pc:chgData name="Fiona Christison" userId="1f23d42a79cbeb8d" providerId="LiveId" clId="{BBEEDD07-DE6A-4912-8FD8-B9A1DACF14EB}" dt="2026-02-23T15:39:59.317" v="1308"/>
      <pc:docMkLst>
        <pc:docMk/>
      </pc:docMkLst>
      <pc:sldChg chg="modSp del mod">
        <pc:chgData name="Fiona Christison" userId="1f23d42a79cbeb8d" providerId="LiveId" clId="{BBEEDD07-DE6A-4912-8FD8-B9A1DACF14EB}" dt="2026-02-23T14:30:55.202" v="152" actId="2696"/>
        <pc:sldMkLst>
          <pc:docMk/>
          <pc:sldMk cId="2539271427" sldId="257"/>
        </pc:sldMkLst>
        <pc:picChg chg="mod">
          <ac:chgData name="Fiona Christison" userId="1f23d42a79cbeb8d" providerId="LiveId" clId="{BBEEDD07-DE6A-4912-8FD8-B9A1DACF14EB}" dt="2026-02-23T11:16:04.119" v="49" actId="1076"/>
          <ac:picMkLst>
            <pc:docMk/>
            <pc:sldMk cId="2539271427" sldId="257"/>
            <ac:picMk id="30" creationId="{08619CB0-6C7A-E613-54F5-EE962BD4C69D}"/>
          </ac:picMkLst>
        </pc:picChg>
      </pc:sldChg>
      <pc:sldChg chg="del">
        <pc:chgData name="Fiona Christison" userId="1f23d42a79cbeb8d" providerId="LiveId" clId="{BBEEDD07-DE6A-4912-8FD8-B9A1DACF14EB}" dt="2026-02-23T14:30:58.563" v="153" actId="2696"/>
        <pc:sldMkLst>
          <pc:docMk/>
          <pc:sldMk cId="2225051722" sldId="258"/>
        </pc:sldMkLst>
      </pc:sldChg>
      <pc:sldChg chg="addSp delSp modSp del mod">
        <pc:chgData name="Fiona Christison" userId="1f23d42a79cbeb8d" providerId="LiveId" clId="{BBEEDD07-DE6A-4912-8FD8-B9A1DACF14EB}" dt="2026-02-23T14:31:01.731" v="154" actId="2696"/>
        <pc:sldMkLst>
          <pc:docMk/>
          <pc:sldMk cId="3484306018" sldId="259"/>
        </pc:sldMkLst>
        <pc:spChg chg="mod">
          <ac:chgData name="Fiona Christison" userId="1f23d42a79cbeb8d" providerId="LiveId" clId="{BBEEDD07-DE6A-4912-8FD8-B9A1DACF14EB}" dt="2026-02-23T11:10:21.037" v="0" actId="2711"/>
          <ac:spMkLst>
            <pc:docMk/>
            <pc:sldMk cId="3484306018" sldId="259"/>
            <ac:spMk id="9" creationId="{2A75E366-EC33-D447-024C-3BFF3C39FF5A}"/>
          </ac:spMkLst>
        </pc:spChg>
        <pc:spChg chg="add del mod">
          <ac:chgData name="Fiona Christison" userId="1f23d42a79cbeb8d" providerId="LiveId" clId="{BBEEDD07-DE6A-4912-8FD8-B9A1DACF14EB}" dt="2026-02-23T11:18:43.208" v="63" actId="478"/>
          <ac:spMkLst>
            <pc:docMk/>
            <pc:sldMk cId="3484306018" sldId="259"/>
            <ac:spMk id="29" creationId="{83EA2D80-A785-0455-7DE5-6182FD9927CA}"/>
          </ac:spMkLst>
        </pc:spChg>
        <pc:spChg chg="add mod">
          <ac:chgData name="Fiona Christison" userId="1f23d42a79cbeb8d" providerId="LiveId" clId="{BBEEDD07-DE6A-4912-8FD8-B9A1DACF14EB}" dt="2026-02-23T11:18:58.360" v="64" actId="478"/>
          <ac:spMkLst>
            <pc:docMk/>
            <pc:sldMk cId="3484306018" sldId="259"/>
            <ac:spMk id="31" creationId="{AEDBC142-2C05-DD19-D181-5CE850C1186D}"/>
          </ac:spMkLst>
        </pc:spChg>
        <pc:picChg chg="add del">
          <ac:chgData name="Fiona Christison" userId="1f23d42a79cbeb8d" providerId="LiveId" clId="{BBEEDD07-DE6A-4912-8FD8-B9A1DACF14EB}" dt="2026-02-23T11:18:58.360" v="64" actId="478"/>
          <ac:picMkLst>
            <pc:docMk/>
            <pc:sldMk cId="3484306018" sldId="259"/>
            <ac:picMk id="6" creationId="{53301A92-BAEA-9334-C646-D9A6CAAC714E}"/>
          </ac:picMkLst>
        </pc:picChg>
        <pc:picChg chg="add del mod">
          <ac:chgData name="Fiona Christison" userId="1f23d42a79cbeb8d" providerId="LiveId" clId="{BBEEDD07-DE6A-4912-8FD8-B9A1DACF14EB}" dt="2026-02-23T11:11:09.893" v="3" actId="478"/>
          <ac:picMkLst>
            <pc:docMk/>
            <pc:sldMk cId="3484306018" sldId="259"/>
            <ac:picMk id="18" creationId="{7F2262BA-8BA5-79D6-7E4B-6541E5215799}"/>
          </ac:picMkLst>
        </pc:picChg>
        <pc:picChg chg="add del mod">
          <ac:chgData name="Fiona Christison" userId="1f23d42a79cbeb8d" providerId="LiveId" clId="{BBEEDD07-DE6A-4912-8FD8-B9A1DACF14EB}" dt="2026-02-23T11:11:39.991" v="5" actId="478"/>
          <ac:picMkLst>
            <pc:docMk/>
            <pc:sldMk cId="3484306018" sldId="259"/>
            <ac:picMk id="20" creationId="{A8B199C1-1302-9CCD-9F50-D80FAC6D01EB}"/>
          </ac:picMkLst>
        </pc:picChg>
        <pc:picChg chg="add mod">
          <ac:chgData name="Fiona Christison" userId="1f23d42a79cbeb8d" providerId="LiveId" clId="{BBEEDD07-DE6A-4912-8FD8-B9A1DACF14EB}" dt="2026-02-23T11:13:14.141" v="11" actId="207"/>
          <ac:picMkLst>
            <pc:docMk/>
            <pc:sldMk cId="3484306018" sldId="259"/>
            <ac:picMk id="22" creationId="{E573F9AD-F5A7-654B-120A-144FBE7B1D6A}"/>
          </ac:picMkLst>
        </pc:picChg>
        <pc:picChg chg="add mod">
          <ac:chgData name="Fiona Christison" userId="1f23d42a79cbeb8d" providerId="LiveId" clId="{BBEEDD07-DE6A-4912-8FD8-B9A1DACF14EB}" dt="2026-02-23T11:13:25.704" v="13" actId="1076"/>
          <ac:picMkLst>
            <pc:docMk/>
            <pc:sldMk cId="3484306018" sldId="259"/>
            <ac:picMk id="23" creationId="{30EBA2DC-60BF-EE41-23A9-169B12ECAC4A}"/>
          </ac:picMkLst>
        </pc:picChg>
        <pc:picChg chg="add mod">
          <ac:chgData name="Fiona Christison" userId="1f23d42a79cbeb8d" providerId="LiveId" clId="{BBEEDD07-DE6A-4912-8FD8-B9A1DACF14EB}" dt="2026-02-23T11:14:19.155" v="25" actId="1035"/>
          <ac:picMkLst>
            <pc:docMk/>
            <pc:sldMk cId="3484306018" sldId="259"/>
            <ac:picMk id="24" creationId="{1E23FF33-5D13-0CB8-4C84-137300631544}"/>
          </ac:picMkLst>
        </pc:picChg>
        <pc:picChg chg="add mod">
          <ac:chgData name="Fiona Christison" userId="1f23d42a79cbeb8d" providerId="LiveId" clId="{BBEEDD07-DE6A-4912-8FD8-B9A1DACF14EB}" dt="2026-02-23T11:13:49.456" v="18" actId="1076"/>
          <ac:picMkLst>
            <pc:docMk/>
            <pc:sldMk cId="3484306018" sldId="259"/>
            <ac:picMk id="25" creationId="{7C979E1F-7C1A-6578-40AE-7E430D405CF9}"/>
          </ac:picMkLst>
        </pc:picChg>
        <pc:picChg chg="add mod">
          <ac:chgData name="Fiona Christison" userId="1f23d42a79cbeb8d" providerId="LiveId" clId="{BBEEDD07-DE6A-4912-8FD8-B9A1DACF14EB}" dt="2026-02-23T11:14:05.472" v="22" actId="1076"/>
          <ac:picMkLst>
            <pc:docMk/>
            <pc:sldMk cId="3484306018" sldId="259"/>
            <ac:picMk id="26" creationId="{1C9104EE-0A8E-5C4E-4A20-5D412171D5B7}"/>
          </ac:picMkLst>
        </pc:picChg>
        <pc:picChg chg="add mod">
          <ac:chgData name="Fiona Christison" userId="1f23d42a79cbeb8d" providerId="LiveId" clId="{BBEEDD07-DE6A-4912-8FD8-B9A1DACF14EB}" dt="2026-02-23T11:14:34.399" v="27" actId="1076"/>
          <ac:picMkLst>
            <pc:docMk/>
            <pc:sldMk cId="3484306018" sldId="259"/>
            <ac:picMk id="27" creationId="{B675FB7A-7943-6F94-390D-510315C6253B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2254198086" sldId="260"/>
        </pc:sldMkLst>
        <pc:spChg chg="add mod ord">
          <ac:chgData name="Fiona Christison" userId="1f23d42a79cbeb8d" providerId="LiveId" clId="{BBEEDD07-DE6A-4912-8FD8-B9A1DACF14EB}" dt="2026-02-23T14:45:40.222" v="435" actId="207"/>
          <ac:spMkLst>
            <pc:docMk/>
            <pc:sldMk cId="2254198086" sldId="260"/>
            <ac:spMk id="3" creationId="{2810E150-699F-BE15-E3C0-6555D5177FBE}"/>
          </ac:spMkLst>
        </pc:spChg>
        <pc:spChg chg="add mod">
          <ac:chgData name="Fiona Christison" userId="1f23d42a79cbeb8d" providerId="LiveId" clId="{BBEEDD07-DE6A-4912-8FD8-B9A1DACF14EB}" dt="2026-02-23T14:29:21.669" v="120" actId="122"/>
          <ac:spMkLst>
            <pc:docMk/>
            <pc:sldMk cId="2254198086" sldId="260"/>
            <ac:spMk id="4" creationId="{1E802EE7-4329-F6B3-6073-FA5DC419E075}"/>
          </ac:spMkLst>
        </pc:spChg>
        <pc:spChg chg="add del mod">
          <ac:chgData name="Fiona Christison" userId="1f23d42a79cbeb8d" providerId="LiveId" clId="{BBEEDD07-DE6A-4912-8FD8-B9A1DACF14EB}" dt="2026-02-23T11:18:13.438" v="61" actId="478"/>
          <ac:spMkLst>
            <pc:docMk/>
            <pc:sldMk cId="2254198086" sldId="260"/>
            <ac:spMk id="5" creationId="{1DA6ABD8-2A85-B952-5F5B-701F28FA0D58}"/>
          </ac:spMkLst>
        </pc:spChg>
        <pc:spChg chg="del mod">
          <ac:chgData name="Fiona Christison" userId="1f23d42a79cbeb8d" providerId="LiveId" clId="{BBEEDD07-DE6A-4912-8FD8-B9A1DACF14EB}" dt="2026-02-23T11:15:13.838" v="35" actId="478"/>
          <ac:spMkLst>
            <pc:docMk/>
            <pc:sldMk cId="2254198086" sldId="260"/>
            <ac:spMk id="9" creationId="{E32D615A-B2B1-F142-F540-B087A7433EE1}"/>
          </ac:spMkLst>
        </pc:spChg>
        <pc:spChg chg="del">
          <ac:chgData name="Fiona Christison" userId="1f23d42a79cbeb8d" providerId="LiveId" clId="{BBEEDD07-DE6A-4912-8FD8-B9A1DACF14EB}" dt="2026-02-23T11:15:10.645" v="33" actId="478"/>
          <ac:spMkLst>
            <pc:docMk/>
            <pc:sldMk cId="2254198086" sldId="260"/>
            <ac:spMk id="10" creationId="{F3A94E39-F6B1-8750-2BC9-6F135A772079}"/>
          </ac:spMkLst>
        </pc:spChg>
        <pc:spChg chg="del">
          <ac:chgData name="Fiona Christison" userId="1f23d42a79cbeb8d" providerId="LiveId" clId="{BBEEDD07-DE6A-4912-8FD8-B9A1DACF14EB}" dt="2026-02-23T11:15:08.006" v="31" actId="478"/>
          <ac:spMkLst>
            <pc:docMk/>
            <pc:sldMk cId="2254198086" sldId="260"/>
            <ac:spMk id="16" creationId="{C6E8D319-9F89-5FBB-7605-8856D579A87F}"/>
          </ac:spMkLst>
        </pc:spChg>
        <pc:picChg chg="add mod">
          <ac:chgData name="Fiona Christison" userId="1f23d42a79cbeb8d" providerId="LiveId" clId="{BBEEDD07-DE6A-4912-8FD8-B9A1DACF14EB}" dt="2026-02-23T11:16:48.323" v="53" actId="14100"/>
          <ac:picMkLst>
            <pc:docMk/>
            <pc:sldMk cId="2254198086" sldId="260"/>
            <ac:picMk id="2" creationId="{424772DE-CCD4-4C66-C247-BE45B4FD636C}"/>
          </ac:picMkLst>
        </pc:picChg>
        <pc:picChg chg="add del mod">
          <ac:chgData name="Fiona Christison" userId="1f23d42a79cbeb8d" providerId="LiveId" clId="{BBEEDD07-DE6A-4912-8FD8-B9A1DACF14EB}" dt="2026-02-23T14:29:49.109" v="122" actId="478"/>
          <ac:picMkLst>
            <pc:docMk/>
            <pc:sldMk cId="2254198086" sldId="260"/>
            <ac:picMk id="6" creationId="{B93EE728-E181-5790-73DD-4D4CA50A37E4}"/>
          </ac:picMkLst>
        </pc:picChg>
        <pc:picChg chg="del">
          <ac:chgData name="Fiona Christison" userId="1f23d42a79cbeb8d" providerId="LiveId" clId="{BBEEDD07-DE6A-4912-8FD8-B9A1DACF14EB}" dt="2026-02-23T11:18:10.537" v="60" actId="478"/>
          <ac:picMkLst>
            <pc:docMk/>
            <pc:sldMk cId="2254198086" sldId="260"/>
            <ac:picMk id="6" creationId="{CA6E5582-E366-A99F-B870-36957902F498}"/>
          </ac:picMkLst>
        </pc:picChg>
        <pc:picChg chg="add mod">
          <ac:chgData name="Fiona Christison" userId="1f23d42a79cbeb8d" providerId="LiveId" clId="{BBEEDD07-DE6A-4912-8FD8-B9A1DACF14EB}" dt="2026-02-23T14:30:31.243" v="151" actId="1038"/>
          <ac:picMkLst>
            <pc:docMk/>
            <pc:sldMk cId="2254198086" sldId="260"/>
            <ac:picMk id="8" creationId="{1DFD1F8F-0D31-04C7-9660-A4F1FB5224F1}"/>
          </ac:picMkLst>
        </pc:picChg>
        <pc:picChg chg="del">
          <ac:chgData name="Fiona Christison" userId="1f23d42a79cbeb8d" providerId="LiveId" clId="{BBEEDD07-DE6A-4912-8FD8-B9A1DACF14EB}" dt="2026-02-23T11:15:36.223" v="44" actId="478"/>
          <ac:picMkLst>
            <pc:docMk/>
            <pc:sldMk cId="2254198086" sldId="260"/>
            <ac:picMk id="22" creationId="{CA48980A-37EB-8E43-094B-02AEBAD94201}"/>
          </ac:picMkLst>
        </pc:picChg>
        <pc:picChg chg="del mod">
          <ac:chgData name="Fiona Christison" userId="1f23d42a79cbeb8d" providerId="LiveId" clId="{BBEEDD07-DE6A-4912-8FD8-B9A1DACF14EB}" dt="2026-02-23T11:15:35.669" v="43" actId="478"/>
          <ac:picMkLst>
            <pc:docMk/>
            <pc:sldMk cId="2254198086" sldId="260"/>
            <ac:picMk id="23" creationId="{A3A5903A-26FD-24DA-AB2D-D9BA6EE6B8D1}"/>
          </ac:picMkLst>
        </pc:picChg>
        <pc:picChg chg="del">
          <ac:chgData name="Fiona Christison" userId="1f23d42a79cbeb8d" providerId="LiveId" clId="{BBEEDD07-DE6A-4912-8FD8-B9A1DACF14EB}" dt="2026-02-23T11:15:21.520" v="38" actId="478"/>
          <ac:picMkLst>
            <pc:docMk/>
            <pc:sldMk cId="2254198086" sldId="260"/>
            <ac:picMk id="24" creationId="{F600F8EE-E7A6-79A9-E631-B41764A38D97}"/>
          </ac:picMkLst>
        </pc:picChg>
        <pc:picChg chg="del">
          <ac:chgData name="Fiona Christison" userId="1f23d42a79cbeb8d" providerId="LiveId" clId="{BBEEDD07-DE6A-4912-8FD8-B9A1DACF14EB}" dt="2026-02-23T11:15:34.981" v="41" actId="478"/>
          <ac:picMkLst>
            <pc:docMk/>
            <pc:sldMk cId="2254198086" sldId="260"/>
            <ac:picMk id="25" creationId="{C79FBB15-49B1-AEE2-77E4-ED38CE033731}"/>
          </ac:picMkLst>
        </pc:picChg>
        <pc:picChg chg="del">
          <ac:chgData name="Fiona Christison" userId="1f23d42a79cbeb8d" providerId="LiveId" clId="{BBEEDD07-DE6A-4912-8FD8-B9A1DACF14EB}" dt="2026-02-23T11:15:34" v="40" actId="478"/>
          <ac:picMkLst>
            <pc:docMk/>
            <pc:sldMk cId="2254198086" sldId="260"/>
            <ac:picMk id="26" creationId="{7EAA2804-C850-A34B-FCBC-DFC9338F66D1}"/>
          </ac:picMkLst>
        </pc:picChg>
        <pc:picChg chg="del">
          <ac:chgData name="Fiona Christison" userId="1f23d42a79cbeb8d" providerId="LiveId" clId="{BBEEDD07-DE6A-4912-8FD8-B9A1DACF14EB}" dt="2026-02-23T11:15:21.520" v="38" actId="478"/>
          <ac:picMkLst>
            <pc:docMk/>
            <pc:sldMk cId="2254198086" sldId="260"/>
            <ac:picMk id="27" creationId="{2F5FA22D-0808-C9A7-B678-85BFB47FFB99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1673949779" sldId="261"/>
        </pc:sldMkLst>
        <pc:spChg chg="add del mod">
          <ac:chgData name="Fiona Christison" userId="1f23d42a79cbeb8d" providerId="LiveId" clId="{BBEEDD07-DE6A-4912-8FD8-B9A1DACF14EB}" dt="2026-02-23T14:46:04.740" v="436" actId="207"/>
          <ac:spMkLst>
            <pc:docMk/>
            <pc:sldMk cId="1673949779" sldId="261"/>
            <ac:spMk id="3" creationId="{BFD2FF7D-EFE0-BA7B-4857-D824A6E089C3}"/>
          </ac:spMkLst>
        </pc:spChg>
        <pc:spChg chg="mod">
          <ac:chgData name="Fiona Christison" userId="1f23d42a79cbeb8d" providerId="LiveId" clId="{BBEEDD07-DE6A-4912-8FD8-B9A1DACF14EB}" dt="2026-02-23T14:31:43.306" v="207" actId="1036"/>
          <ac:spMkLst>
            <pc:docMk/>
            <pc:sldMk cId="1673949779" sldId="261"/>
            <ac:spMk id="4" creationId="{5DF87C45-618D-993E-71BD-F24F6CDD07AD}"/>
          </ac:spMkLst>
        </pc:spChg>
        <pc:picChg chg="del">
          <ac:chgData name="Fiona Christison" userId="1f23d42a79cbeb8d" providerId="LiveId" clId="{BBEEDD07-DE6A-4912-8FD8-B9A1DACF14EB}" dt="2026-02-23T14:31:47.899" v="208" actId="478"/>
          <ac:picMkLst>
            <pc:docMk/>
            <pc:sldMk cId="1673949779" sldId="261"/>
            <ac:picMk id="2" creationId="{8207C72B-59E4-2EA9-E483-788AF925D505}"/>
          </ac:picMkLst>
        </pc:picChg>
        <pc:picChg chg="add mod">
          <ac:chgData name="Fiona Christison" userId="1f23d42a79cbeb8d" providerId="LiveId" clId="{BBEEDD07-DE6A-4912-8FD8-B9A1DACF14EB}" dt="2026-02-23T14:32:23.884" v="212" actId="14100"/>
          <ac:picMkLst>
            <pc:docMk/>
            <pc:sldMk cId="1673949779" sldId="261"/>
            <ac:picMk id="6" creationId="{9379D845-7B54-FEC1-9754-DF661833B85C}"/>
          </ac:picMkLst>
        </pc:picChg>
      </pc:sldChg>
      <pc:sldChg chg="addSp delSp modSp new del mod setBg setClrOvrMap chgLayout">
        <pc:chgData name="Fiona Christison" userId="1f23d42a79cbeb8d" providerId="LiveId" clId="{BBEEDD07-DE6A-4912-8FD8-B9A1DACF14EB}" dt="2026-02-23T14:31:05.179" v="155" actId="2696"/>
        <pc:sldMkLst>
          <pc:docMk/>
          <pc:sldMk cId="2389609497" sldId="261"/>
        </pc:sldMkLst>
        <pc:spChg chg="add mod">
          <ac:chgData name="Fiona Christison" userId="1f23d42a79cbeb8d" providerId="LiveId" clId="{BBEEDD07-DE6A-4912-8FD8-B9A1DACF14EB}" dt="2026-02-23T14:18:44.166" v="70" actId="26606"/>
          <ac:spMkLst>
            <pc:docMk/>
            <pc:sldMk cId="2389609497" sldId="261"/>
            <ac:spMk id="2" creationId="{3F723D44-58D0-84D5-9EEE-4B26A27D41DB}"/>
          </ac:spMkLst>
        </pc:spChg>
        <pc:spChg chg="add del mod">
          <ac:chgData name="Fiona Christison" userId="1f23d42a79cbeb8d" providerId="LiveId" clId="{BBEEDD07-DE6A-4912-8FD8-B9A1DACF14EB}" dt="2026-02-23T14:18:44.144" v="68" actId="26606"/>
          <ac:spMkLst>
            <pc:docMk/>
            <pc:sldMk cId="2389609497" sldId="261"/>
            <ac:spMk id="2" creationId="{DDC7B6CC-17E6-00CB-744B-02A2B9A94B46}"/>
          </ac:spMkLst>
        </pc:spChg>
        <pc:spChg chg="add del mod">
          <ac:chgData name="Fiona Christison" userId="1f23d42a79cbeb8d" providerId="LiveId" clId="{BBEEDD07-DE6A-4912-8FD8-B9A1DACF14EB}" dt="2026-02-23T14:18:44.144" v="68" actId="26606"/>
          <ac:spMkLst>
            <pc:docMk/>
            <pc:sldMk cId="2389609497" sldId="261"/>
            <ac:spMk id="3" creationId="{5727DD6A-00A9-1918-904F-81047907B6A3}"/>
          </ac:spMkLst>
        </pc:spChg>
        <pc:spChg chg="add del mod replId">
          <ac:chgData name="Fiona Christison" userId="1f23d42a79cbeb8d" providerId="LiveId" clId="{BBEEDD07-DE6A-4912-8FD8-B9A1DACF14EB}" dt="2026-02-23T14:18:44.166" v="70" actId="26606"/>
          <ac:spMkLst>
            <pc:docMk/>
            <pc:sldMk cId="2389609497" sldId="261"/>
            <ac:spMk id="3" creationId="{9CF637A3-4575-4829-37B6-4A888EC68F43}"/>
          </ac:spMkLst>
        </pc:spChg>
        <pc:spChg chg="add del">
          <ac:chgData name="Fiona Christison" userId="1f23d42a79cbeb8d" providerId="LiveId" clId="{BBEEDD07-DE6A-4912-8FD8-B9A1DACF14EB}" dt="2026-02-23T14:18:44.166" v="70" actId="26606"/>
          <ac:spMkLst>
            <pc:docMk/>
            <pc:sldMk cId="2389609497" sldId="261"/>
            <ac:spMk id="4" creationId="{58906FAD-A2A3-0E6D-473F-12416E5374A4}"/>
          </ac:spMkLst>
        </pc:spChg>
        <pc:spChg chg="add del">
          <ac:chgData name="Fiona Christison" userId="1f23d42a79cbeb8d" providerId="LiveId" clId="{BBEEDD07-DE6A-4912-8FD8-B9A1DACF14EB}" dt="2026-02-23T14:18:44.144" v="68" actId="26606"/>
          <ac:spMkLst>
            <pc:docMk/>
            <pc:sldMk cId="2389609497" sldId="261"/>
            <ac:spMk id="8" creationId="{052BEFF1-896C-45B1-B02C-96A6A1BC389A}"/>
          </ac:spMkLst>
        </pc:spChg>
        <pc:spChg chg="add del">
          <ac:chgData name="Fiona Christison" userId="1f23d42a79cbeb8d" providerId="LiveId" clId="{BBEEDD07-DE6A-4912-8FD8-B9A1DACF14EB}" dt="2026-02-23T14:18:44.144" v="68" actId="26606"/>
          <ac:spMkLst>
            <pc:docMk/>
            <pc:sldMk cId="2389609497" sldId="261"/>
            <ac:spMk id="10" creationId="{BB237A14-61B1-4C00-A670-5D8D68A8668E}"/>
          </ac:spMkLst>
        </pc:spChg>
        <pc:spChg chg="add">
          <ac:chgData name="Fiona Christison" userId="1f23d42a79cbeb8d" providerId="LiveId" clId="{BBEEDD07-DE6A-4912-8FD8-B9A1DACF14EB}" dt="2026-02-23T14:18:44.166" v="70" actId="26606"/>
          <ac:spMkLst>
            <pc:docMk/>
            <pc:sldMk cId="2389609497" sldId="261"/>
            <ac:spMk id="11" creationId="{4FA533C5-33E3-4611-AF9F-72811D8B26A6}"/>
          </ac:spMkLst>
        </pc:spChg>
        <pc:spChg chg="add del">
          <ac:chgData name="Fiona Christison" userId="1f23d42a79cbeb8d" providerId="LiveId" clId="{BBEEDD07-DE6A-4912-8FD8-B9A1DACF14EB}" dt="2026-02-23T14:18:44.144" v="68" actId="26606"/>
          <ac:spMkLst>
            <pc:docMk/>
            <pc:sldMk cId="2389609497" sldId="261"/>
            <ac:spMk id="12" creationId="{8598F259-6F54-47A3-8D13-1603D786A328}"/>
          </ac:spMkLst>
        </pc:spChg>
        <pc:spChg chg="add del">
          <ac:chgData name="Fiona Christison" userId="1f23d42a79cbeb8d" providerId="LiveId" clId="{BBEEDD07-DE6A-4912-8FD8-B9A1DACF14EB}" dt="2026-02-23T14:18:44.144" v="68" actId="26606"/>
          <ac:spMkLst>
            <pc:docMk/>
            <pc:sldMk cId="2389609497" sldId="261"/>
            <ac:spMk id="14" creationId="{0BA768A8-4FED-4ED8-9E46-6BE72188ECD2}"/>
          </ac:spMkLst>
        </pc:spChg>
        <pc:spChg chg="add">
          <ac:chgData name="Fiona Christison" userId="1f23d42a79cbeb8d" providerId="LiveId" clId="{BBEEDD07-DE6A-4912-8FD8-B9A1DACF14EB}" dt="2026-02-23T14:18:44.166" v="70" actId="26606"/>
          <ac:spMkLst>
            <pc:docMk/>
            <pc:sldMk cId="2389609497" sldId="261"/>
            <ac:spMk id="17" creationId="{87F0FDC4-AD8C-47D9-9131-623C98ADB0AE}"/>
          </ac:spMkLst>
        </pc:spChg>
        <pc:spChg chg="add del mod replId">
          <ac:chgData name="Fiona Christison" userId="1f23d42a79cbeb8d" providerId="LiveId" clId="{BBEEDD07-DE6A-4912-8FD8-B9A1DACF14EB}" dt="2026-02-23T14:18:44.166" v="70" actId="26606"/>
          <ac:spMkLst>
            <pc:docMk/>
            <pc:sldMk cId="2389609497" sldId="261"/>
            <ac:spMk id="18" creationId="{C09AD949-1EC6-89D5-FC02-99FF98511B1F}"/>
          </ac:spMkLst>
        </pc:spChg>
        <pc:spChg chg="add">
          <ac:chgData name="Fiona Christison" userId="1f23d42a79cbeb8d" providerId="LiveId" clId="{BBEEDD07-DE6A-4912-8FD8-B9A1DACF14EB}" dt="2026-02-23T14:18:44.166" v="70" actId="26606"/>
          <ac:spMkLst>
            <pc:docMk/>
            <pc:sldMk cId="2389609497" sldId="261"/>
            <ac:spMk id="19" creationId="{DE27238C-8EAF-4098-86E6-7723B7DAE601}"/>
          </ac:spMkLst>
        </pc:spChg>
        <pc:spChg chg="add">
          <ac:chgData name="Fiona Christison" userId="1f23d42a79cbeb8d" providerId="LiveId" clId="{BBEEDD07-DE6A-4912-8FD8-B9A1DACF14EB}" dt="2026-02-23T14:18:44.166" v="70" actId="26606"/>
          <ac:spMkLst>
            <pc:docMk/>
            <pc:sldMk cId="2389609497" sldId="261"/>
            <ac:spMk id="21" creationId="{992F97B1-1891-4FCC-9E5F-BA97EDB48F89}"/>
          </ac:spMkLst>
        </pc:spChg>
        <pc:spChg chg="add">
          <ac:chgData name="Fiona Christison" userId="1f23d42a79cbeb8d" providerId="LiveId" clId="{BBEEDD07-DE6A-4912-8FD8-B9A1DACF14EB}" dt="2026-02-23T14:18:44.166" v="70" actId="26606"/>
          <ac:spMkLst>
            <pc:docMk/>
            <pc:sldMk cId="2389609497" sldId="261"/>
            <ac:spMk id="23" creationId="{78C6C821-FEE1-4EB6-9590-C021440C77DE}"/>
          </ac:spMkLst>
        </pc:spChg>
        <pc:spChg chg="add">
          <ac:chgData name="Fiona Christison" userId="1f23d42a79cbeb8d" providerId="LiveId" clId="{BBEEDD07-DE6A-4912-8FD8-B9A1DACF14EB}" dt="2026-02-23T14:18:44.166" v="70" actId="26606"/>
          <ac:spMkLst>
            <pc:docMk/>
            <pc:sldMk cId="2389609497" sldId="261"/>
            <ac:spMk id="25" creationId="{B61A74B3-E247-44D4-8C48-FAE8E2056401}"/>
          </ac:spMkLst>
        </pc:spChg>
      </pc:sldChg>
      <pc:sldChg chg="addSp delSp modSp add mod modTransition setBg">
        <pc:chgData name="Fiona Christison" userId="1f23d42a79cbeb8d" providerId="LiveId" clId="{BBEEDD07-DE6A-4912-8FD8-B9A1DACF14EB}" dt="2026-02-23T15:39:59.317" v="1308"/>
        <pc:sldMkLst>
          <pc:docMk/>
          <pc:sldMk cId="1398734794" sldId="262"/>
        </pc:sldMkLst>
        <pc:spChg chg="mod">
          <ac:chgData name="Fiona Christison" userId="1f23d42a79cbeb8d" providerId="LiveId" clId="{BBEEDD07-DE6A-4912-8FD8-B9A1DACF14EB}" dt="2026-02-23T14:46:30.633" v="439" actId="207"/>
          <ac:spMkLst>
            <pc:docMk/>
            <pc:sldMk cId="1398734794" sldId="262"/>
            <ac:spMk id="3" creationId="{1F83ACDA-0138-3B58-EBF7-00F5312B2083}"/>
          </ac:spMkLst>
        </pc:spChg>
        <pc:spChg chg="mod">
          <ac:chgData name="Fiona Christison" userId="1f23d42a79cbeb8d" providerId="LiveId" clId="{BBEEDD07-DE6A-4912-8FD8-B9A1DACF14EB}" dt="2026-02-23T14:34:48.844" v="230" actId="20577"/>
          <ac:spMkLst>
            <pc:docMk/>
            <pc:sldMk cId="1398734794" sldId="262"/>
            <ac:spMk id="4" creationId="{BE6312B3-29DF-893A-3B5A-035A3F0CB8F8}"/>
          </ac:spMkLst>
        </pc:spChg>
        <pc:picChg chg="add mod">
          <ac:chgData name="Fiona Christison" userId="1f23d42a79cbeb8d" providerId="LiveId" clId="{BBEEDD07-DE6A-4912-8FD8-B9A1DACF14EB}" dt="2026-02-23T14:34:40.226" v="218" actId="1076"/>
          <ac:picMkLst>
            <pc:docMk/>
            <pc:sldMk cId="1398734794" sldId="262"/>
            <ac:picMk id="5" creationId="{C321FE21-B14A-A9A1-B230-96EFD2C69208}"/>
          </ac:picMkLst>
        </pc:picChg>
        <pc:picChg chg="del">
          <ac:chgData name="Fiona Christison" userId="1f23d42a79cbeb8d" providerId="LiveId" clId="{BBEEDD07-DE6A-4912-8FD8-B9A1DACF14EB}" dt="2026-02-23T14:34:18.171" v="216" actId="478"/>
          <ac:picMkLst>
            <pc:docMk/>
            <pc:sldMk cId="1398734794" sldId="262"/>
            <ac:picMk id="6" creationId="{B346E699-BD4E-1C55-7755-B00629706F2A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77757600" sldId="263"/>
        </pc:sldMkLst>
        <pc:spChg chg="mod">
          <ac:chgData name="Fiona Christison" userId="1f23d42a79cbeb8d" providerId="LiveId" clId="{BBEEDD07-DE6A-4912-8FD8-B9A1DACF14EB}" dt="2026-02-23T14:46:39.080" v="440" actId="207"/>
          <ac:spMkLst>
            <pc:docMk/>
            <pc:sldMk cId="77757600" sldId="263"/>
            <ac:spMk id="3" creationId="{5F669599-4961-B2E3-1394-B6434AFFDAB3}"/>
          </ac:spMkLst>
        </pc:spChg>
        <pc:spChg chg="mod">
          <ac:chgData name="Fiona Christison" userId="1f23d42a79cbeb8d" providerId="LiveId" clId="{BBEEDD07-DE6A-4912-8FD8-B9A1DACF14EB}" dt="2026-02-23T14:41:40.765" v="252" actId="20577"/>
          <ac:spMkLst>
            <pc:docMk/>
            <pc:sldMk cId="77757600" sldId="263"/>
            <ac:spMk id="4" creationId="{7ED4055F-548E-7FEB-7BA9-F6C408AC6A86}"/>
          </ac:spMkLst>
        </pc:spChg>
        <pc:picChg chg="del">
          <ac:chgData name="Fiona Christison" userId="1f23d42a79cbeb8d" providerId="LiveId" clId="{BBEEDD07-DE6A-4912-8FD8-B9A1DACF14EB}" dt="2026-02-23T14:40:38.756" v="232" actId="478"/>
          <ac:picMkLst>
            <pc:docMk/>
            <pc:sldMk cId="77757600" sldId="263"/>
            <ac:picMk id="5" creationId="{AB78BDF5-7807-EA9F-3865-FBF97C50CDC0}"/>
          </ac:picMkLst>
        </pc:picChg>
        <pc:picChg chg="add mod">
          <ac:chgData name="Fiona Christison" userId="1f23d42a79cbeb8d" providerId="LiveId" clId="{BBEEDD07-DE6A-4912-8FD8-B9A1DACF14EB}" dt="2026-02-23T14:41:26.809" v="234" actId="1076"/>
          <ac:picMkLst>
            <pc:docMk/>
            <pc:sldMk cId="77757600" sldId="263"/>
            <ac:picMk id="6" creationId="{94F01757-EB57-84BB-495B-6560ABACCD94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467765727" sldId="264"/>
        </pc:sldMkLst>
        <pc:spChg chg="mod">
          <ac:chgData name="Fiona Christison" userId="1f23d42a79cbeb8d" providerId="LiveId" clId="{BBEEDD07-DE6A-4912-8FD8-B9A1DACF14EB}" dt="2026-02-23T14:46:49.086" v="441" actId="207"/>
          <ac:spMkLst>
            <pc:docMk/>
            <pc:sldMk cId="467765727" sldId="264"/>
            <ac:spMk id="3" creationId="{FCF289C5-0765-3E9D-B0A0-06131D49A34F}"/>
          </ac:spMkLst>
        </pc:spChg>
        <pc:spChg chg="mod">
          <ac:chgData name="Fiona Christison" userId="1f23d42a79cbeb8d" providerId="LiveId" clId="{BBEEDD07-DE6A-4912-8FD8-B9A1DACF14EB}" dt="2026-02-23T14:42:23.819" v="294" actId="1036"/>
          <ac:spMkLst>
            <pc:docMk/>
            <pc:sldMk cId="467765727" sldId="264"/>
            <ac:spMk id="4" creationId="{5E0D8129-E409-5CA3-B127-7721F3710575}"/>
          </ac:spMkLst>
        </pc:spChg>
        <pc:picChg chg="add mod">
          <ac:chgData name="Fiona Christison" userId="1f23d42a79cbeb8d" providerId="LiveId" clId="{BBEEDD07-DE6A-4912-8FD8-B9A1DACF14EB}" dt="2026-02-23T14:42:05.098" v="256" actId="1076"/>
          <ac:picMkLst>
            <pc:docMk/>
            <pc:sldMk cId="467765727" sldId="264"/>
            <ac:picMk id="5" creationId="{EC57872E-E2FC-32FD-94BD-094FF4A8E480}"/>
          </ac:picMkLst>
        </pc:picChg>
        <pc:picChg chg="del">
          <ac:chgData name="Fiona Christison" userId="1f23d42a79cbeb8d" providerId="LiveId" clId="{BBEEDD07-DE6A-4912-8FD8-B9A1DACF14EB}" dt="2026-02-23T14:41:52.827" v="254" actId="478"/>
          <ac:picMkLst>
            <pc:docMk/>
            <pc:sldMk cId="467765727" sldId="264"/>
            <ac:picMk id="6" creationId="{91C37888-C31A-0081-97C9-19496A6E3FDE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2303368983" sldId="265"/>
        </pc:sldMkLst>
        <pc:spChg chg="mod">
          <ac:chgData name="Fiona Christison" userId="1f23d42a79cbeb8d" providerId="LiveId" clId="{BBEEDD07-DE6A-4912-8FD8-B9A1DACF14EB}" dt="2026-02-23T14:46:59.071" v="442" actId="207"/>
          <ac:spMkLst>
            <pc:docMk/>
            <pc:sldMk cId="2303368983" sldId="265"/>
            <ac:spMk id="3" creationId="{FB0A47C0-2A44-D8C8-6052-225F4243CCC8}"/>
          </ac:spMkLst>
        </pc:spChg>
        <pc:spChg chg="mod">
          <ac:chgData name="Fiona Christison" userId="1f23d42a79cbeb8d" providerId="LiveId" clId="{BBEEDD07-DE6A-4912-8FD8-B9A1DACF14EB}" dt="2026-02-23T14:43:16.850" v="347" actId="1038"/>
          <ac:spMkLst>
            <pc:docMk/>
            <pc:sldMk cId="2303368983" sldId="265"/>
            <ac:spMk id="4" creationId="{A1139C99-66F4-124D-BA90-9BB5B512DD91}"/>
          </ac:spMkLst>
        </pc:spChg>
        <pc:picChg chg="del">
          <ac:chgData name="Fiona Christison" userId="1f23d42a79cbeb8d" providerId="LiveId" clId="{BBEEDD07-DE6A-4912-8FD8-B9A1DACF14EB}" dt="2026-02-23T14:42:32.547" v="296" actId="478"/>
          <ac:picMkLst>
            <pc:docMk/>
            <pc:sldMk cId="2303368983" sldId="265"/>
            <ac:picMk id="5" creationId="{AD1710D2-66DF-0A28-9923-3C14DD94CA48}"/>
          </ac:picMkLst>
        </pc:picChg>
        <pc:picChg chg="add mod">
          <ac:chgData name="Fiona Christison" userId="1f23d42a79cbeb8d" providerId="LiveId" clId="{BBEEDD07-DE6A-4912-8FD8-B9A1DACF14EB}" dt="2026-02-23T14:42:46.633" v="298" actId="1076"/>
          <ac:picMkLst>
            <pc:docMk/>
            <pc:sldMk cId="2303368983" sldId="265"/>
            <ac:picMk id="6" creationId="{D4A9362B-1D35-5BBC-56C6-CEA1EA92A8BE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705341305" sldId="266"/>
        </pc:sldMkLst>
        <pc:spChg chg="mod">
          <ac:chgData name="Fiona Christison" userId="1f23d42a79cbeb8d" providerId="LiveId" clId="{BBEEDD07-DE6A-4912-8FD8-B9A1DACF14EB}" dt="2026-02-23T14:47:06.771" v="443" actId="207"/>
          <ac:spMkLst>
            <pc:docMk/>
            <pc:sldMk cId="705341305" sldId="266"/>
            <ac:spMk id="3" creationId="{42D52518-F2E8-9275-622E-88CACC5DF6F2}"/>
          </ac:spMkLst>
        </pc:spChg>
        <pc:spChg chg="mod">
          <ac:chgData name="Fiona Christison" userId="1f23d42a79cbeb8d" providerId="LiveId" clId="{BBEEDD07-DE6A-4912-8FD8-B9A1DACF14EB}" dt="2026-02-23T14:44:00.779" v="428" actId="1035"/>
          <ac:spMkLst>
            <pc:docMk/>
            <pc:sldMk cId="705341305" sldId="266"/>
            <ac:spMk id="4" creationId="{878AC088-59FE-35CB-4CCE-F0A83D29ECEF}"/>
          </ac:spMkLst>
        </pc:spChg>
        <pc:picChg chg="add mod">
          <ac:chgData name="Fiona Christison" userId="1f23d42a79cbeb8d" providerId="LiveId" clId="{BBEEDD07-DE6A-4912-8FD8-B9A1DACF14EB}" dt="2026-02-23T14:44:51.526" v="431" actId="207"/>
          <ac:picMkLst>
            <pc:docMk/>
            <pc:sldMk cId="705341305" sldId="266"/>
            <ac:picMk id="5" creationId="{2D0DA1F9-6B8E-B60B-85E3-26E45E761469}"/>
          </ac:picMkLst>
        </pc:picChg>
        <pc:picChg chg="del">
          <ac:chgData name="Fiona Christison" userId="1f23d42a79cbeb8d" providerId="LiveId" clId="{BBEEDD07-DE6A-4912-8FD8-B9A1DACF14EB}" dt="2026-02-23T14:43:24.860" v="349" actId="478"/>
          <ac:picMkLst>
            <pc:docMk/>
            <pc:sldMk cId="705341305" sldId="266"/>
            <ac:picMk id="6" creationId="{10A16972-4B72-ABAC-DC45-CCD8B97E5C9A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3815050842" sldId="267"/>
        </pc:sldMkLst>
        <pc:spChg chg="mod">
          <ac:chgData name="Fiona Christison" userId="1f23d42a79cbeb8d" providerId="LiveId" clId="{BBEEDD07-DE6A-4912-8FD8-B9A1DACF14EB}" dt="2026-02-23T14:49:22.845" v="537" actId="207"/>
          <ac:spMkLst>
            <pc:docMk/>
            <pc:sldMk cId="3815050842" sldId="267"/>
            <ac:spMk id="3" creationId="{9FACB3EF-B382-98CD-C79D-D02DC0512999}"/>
          </ac:spMkLst>
        </pc:spChg>
        <pc:spChg chg="mod">
          <ac:chgData name="Fiona Christison" userId="1f23d42a79cbeb8d" providerId="LiveId" clId="{BBEEDD07-DE6A-4912-8FD8-B9A1DACF14EB}" dt="2026-02-23T14:48:35.388" v="535" actId="1036"/>
          <ac:spMkLst>
            <pc:docMk/>
            <pc:sldMk cId="3815050842" sldId="267"/>
            <ac:spMk id="4" creationId="{904DC9EA-0CDF-8E22-B2C8-50E266A8BA7A}"/>
          </ac:spMkLst>
        </pc:spChg>
        <pc:spChg chg="add del mod">
          <ac:chgData name="Fiona Christison" userId="1f23d42a79cbeb8d" providerId="LiveId" clId="{BBEEDD07-DE6A-4912-8FD8-B9A1DACF14EB}" dt="2026-02-23T14:50:00.637" v="544" actId="478"/>
          <ac:spMkLst>
            <pc:docMk/>
            <pc:sldMk cId="3815050842" sldId="267"/>
            <ac:spMk id="7" creationId="{52DD0C0B-E1DA-B7FE-290A-2E58CAA9EF5C}"/>
          </ac:spMkLst>
        </pc:spChg>
        <pc:picChg chg="del">
          <ac:chgData name="Fiona Christison" userId="1f23d42a79cbeb8d" providerId="LiveId" clId="{BBEEDD07-DE6A-4912-8FD8-B9A1DACF14EB}" dt="2026-02-23T14:47:37.443" v="445" actId="478"/>
          <ac:picMkLst>
            <pc:docMk/>
            <pc:sldMk cId="3815050842" sldId="267"/>
            <ac:picMk id="5" creationId="{4EDF85CB-6660-C1B3-E318-6AE430933BD8}"/>
          </ac:picMkLst>
        </pc:picChg>
        <pc:picChg chg="add mod">
          <ac:chgData name="Fiona Christison" userId="1f23d42a79cbeb8d" providerId="LiveId" clId="{BBEEDD07-DE6A-4912-8FD8-B9A1DACF14EB}" dt="2026-02-23T14:47:53.369" v="447" actId="1076"/>
          <ac:picMkLst>
            <pc:docMk/>
            <pc:sldMk cId="3815050842" sldId="267"/>
            <ac:picMk id="6" creationId="{C2F78429-2672-4444-0461-207870DF77FE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1826570817" sldId="268"/>
        </pc:sldMkLst>
        <pc:spChg chg="mod">
          <ac:chgData name="Fiona Christison" userId="1f23d42a79cbeb8d" providerId="LiveId" clId="{BBEEDD07-DE6A-4912-8FD8-B9A1DACF14EB}" dt="2026-02-23T14:50:23.634" v="589" actId="1036"/>
          <ac:spMkLst>
            <pc:docMk/>
            <pc:sldMk cId="1826570817" sldId="268"/>
            <ac:spMk id="4" creationId="{4D26DD08-4D74-D386-6E43-FBB9042631F8}"/>
          </ac:spMkLst>
        </pc:spChg>
        <pc:spChg chg="del">
          <ac:chgData name="Fiona Christison" userId="1f23d42a79cbeb8d" providerId="LiveId" clId="{BBEEDD07-DE6A-4912-8FD8-B9A1DACF14EB}" dt="2026-02-23T14:49:56.980" v="543" actId="478"/>
          <ac:spMkLst>
            <pc:docMk/>
            <pc:sldMk cId="1826570817" sldId="268"/>
            <ac:spMk id="7" creationId="{FEB4E77B-77D5-D0DB-5799-4EB9AF77B380}"/>
          </ac:spMkLst>
        </pc:spChg>
        <pc:picChg chg="add mod">
          <ac:chgData name="Fiona Christison" userId="1f23d42a79cbeb8d" providerId="LiveId" clId="{BBEEDD07-DE6A-4912-8FD8-B9A1DACF14EB}" dt="2026-02-23T14:49:53.498" v="542" actId="1076"/>
          <ac:picMkLst>
            <pc:docMk/>
            <pc:sldMk cId="1826570817" sldId="268"/>
            <ac:picMk id="5" creationId="{0642BFD2-4F1C-F841-90A2-1CFFFAC329FD}"/>
          </ac:picMkLst>
        </pc:picChg>
        <pc:picChg chg="del">
          <ac:chgData name="Fiona Christison" userId="1f23d42a79cbeb8d" providerId="LiveId" clId="{BBEEDD07-DE6A-4912-8FD8-B9A1DACF14EB}" dt="2026-02-23T14:49:38.747" v="540" actId="478"/>
          <ac:picMkLst>
            <pc:docMk/>
            <pc:sldMk cId="1826570817" sldId="268"/>
            <ac:picMk id="6" creationId="{BD4EDB80-092C-74A5-E472-93540C2AC7AA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491898976" sldId="269"/>
        </pc:sldMkLst>
        <pc:spChg chg="mod">
          <ac:chgData name="Fiona Christison" userId="1f23d42a79cbeb8d" providerId="LiveId" clId="{BBEEDD07-DE6A-4912-8FD8-B9A1DACF14EB}" dt="2026-02-23T14:51:12.044" v="613" actId="20577"/>
          <ac:spMkLst>
            <pc:docMk/>
            <pc:sldMk cId="491898976" sldId="269"/>
            <ac:spMk id="4" creationId="{B4D8895B-A26A-6511-AE9F-4549034EF57A}"/>
          </ac:spMkLst>
        </pc:spChg>
        <pc:picChg chg="del">
          <ac:chgData name="Fiona Christison" userId="1f23d42a79cbeb8d" providerId="LiveId" clId="{BBEEDD07-DE6A-4912-8FD8-B9A1DACF14EB}" dt="2026-02-23T14:50:56.763" v="592" actId="478"/>
          <ac:picMkLst>
            <pc:docMk/>
            <pc:sldMk cId="491898976" sldId="269"/>
            <ac:picMk id="5" creationId="{3B8C84E5-D6FB-EFD4-E8D8-C14C81C2A0AB}"/>
          </ac:picMkLst>
        </pc:picChg>
        <pc:picChg chg="add mod">
          <ac:chgData name="Fiona Christison" userId="1f23d42a79cbeb8d" providerId="LiveId" clId="{BBEEDD07-DE6A-4912-8FD8-B9A1DACF14EB}" dt="2026-02-23T14:51:01.971" v="593" actId="1076"/>
          <ac:picMkLst>
            <pc:docMk/>
            <pc:sldMk cId="491898976" sldId="269"/>
            <ac:picMk id="6" creationId="{112E9EA7-19C8-EED0-7E7D-86566591004D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157221121" sldId="270"/>
        </pc:sldMkLst>
        <pc:spChg chg="mod">
          <ac:chgData name="Fiona Christison" userId="1f23d42a79cbeb8d" providerId="LiveId" clId="{BBEEDD07-DE6A-4912-8FD8-B9A1DACF14EB}" dt="2026-02-23T14:51:56.043" v="677" actId="1036"/>
          <ac:spMkLst>
            <pc:docMk/>
            <pc:sldMk cId="157221121" sldId="270"/>
            <ac:spMk id="4" creationId="{FC8C4411-A414-4AB0-8F04-4E3E7A909ED3}"/>
          </ac:spMkLst>
        </pc:spChg>
        <pc:picChg chg="add mod">
          <ac:chgData name="Fiona Christison" userId="1f23d42a79cbeb8d" providerId="LiveId" clId="{BBEEDD07-DE6A-4912-8FD8-B9A1DACF14EB}" dt="2026-02-23T14:51:31.482" v="617" actId="1076"/>
          <ac:picMkLst>
            <pc:docMk/>
            <pc:sldMk cId="157221121" sldId="270"/>
            <ac:picMk id="5" creationId="{A6E33887-DF53-8DE1-18FB-EA8E716DD4F4}"/>
          </ac:picMkLst>
        </pc:picChg>
        <pc:picChg chg="del">
          <ac:chgData name="Fiona Christison" userId="1f23d42a79cbeb8d" providerId="LiveId" clId="{BBEEDD07-DE6A-4912-8FD8-B9A1DACF14EB}" dt="2026-02-23T14:51:18.675" v="615" actId="478"/>
          <ac:picMkLst>
            <pc:docMk/>
            <pc:sldMk cId="157221121" sldId="270"/>
            <ac:picMk id="6" creationId="{6110658B-0FED-DF49-507A-5818E7D157D0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562532245" sldId="271"/>
        </pc:sldMkLst>
        <pc:spChg chg="mod">
          <ac:chgData name="Fiona Christison" userId="1f23d42a79cbeb8d" providerId="LiveId" clId="{BBEEDD07-DE6A-4912-8FD8-B9A1DACF14EB}" dt="2026-02-23T14:52:42.068" v="737" actId="1036"/>
          <ac:spMkLst>
            <pc:docMk/>
            <pc:sldMk cId="562532245" sldId="271"/>
            <ac:spMk id="4" creationId="{C5F2B783-42A7-F337-6C2D-043FB67B26D8}"/>
          </ac:spMkLst>
        </pc:spChg>
        <pc:picChg chg="del">
          <ac:chgData name="Fiona Christison" userId="1f23d42a79cbeb8d" providerId="LiveId" clId="{BBEEDD07-DE6A-4912-8FD8-B9A1DACF14EB}" dt="2026-02-23T14:52:04.044" v="679" actId="478"/>
          <ac:picMkLst>
            <pc:docMk/>
            <pc:sldMk cId="562532245" sldId="271"/>
            <ac:picMk id="5" creationId="{D4065426-57C4-24C6-DE24-7AC7FE742CE5}"/>
          </ac:picMkLst>
        </pc:picChg>
        <pc:picChg chg="add mod">
          <ac:chgData name="Fiona Christison" userId="1f23d42a79cbeb8d" providerId="LiveId" clId="{BBEEDD07-DE6A-4912-8FD8-B9A1DACF14EB}" dt="2026-02-23T14:52:15.890" v="681" actId="1076"/>
          <ac:picMkLst>
            <pc:docMk/>
            <pc:sldMk cId="562532245" sldId="271"/>
            <ac:picMk id="6" creationId="{B4B60088-5B1E-8FA0-BFB6-0EAB0E90A0A7}"/>
          </ac:picMkLst>
        </pc:picChg>
      </pc:sldChg>
      <pc:sldChg chg="addSp delSp modSp add mod modTransition setBg">
        <pc:chgData name="Fiona Christison" userId="1f23d42a79cbeb8d" providerId="LiveId" clId="{BBEEDD07-DE6A-4912-8FD8-B9A1DACF14EB}" dt="2026-02-23T15:39:59.317" v="1308"/>
        <pc:sldMkLst>
          <pc:docMk/>
          <pc:sldMk cId="2599082033" sldId="272"/>
        </pc:sldMkLst>
        <pc:spChg chg="del">
          <ac:chgData name="Fiona Christison" userId="1f23d42a79cbeb8d" providerId="LiveId" clId="{BBEEDD07-DE6A-4912-8FD8-B9A1DACF14EB}" dt="2026-02-23T15:09:29.956" v="742" actId="478"/>
          <ac:spMkLst>
            <pc:docMk/>
            <pc:sldMk cId="2599082033" sldId="272"/>
            <ac:spMk id="3" creationId="{0D70DB79-F112-1B70-CF3B-578DFD1D8254}"/>
          </ac:spMkLst>
        </pc:spChg>
        <pc:spChg chg="mod">
          <ac:chgData name="Fiona Christison" userId="1f23d42a79cbeb8d" providerId="LiveId" clId="{BBEEDD07-DE6A-4912-8FD8-B9A1DACF14EB}" dt="2026-02-23T15:10:52.343" v="796" actId="1038"/>
          <ac:spMkLst>
            <pc:docMk/>
            <pc:sldMk cId="2599082033" sldId="272"/>
            <ac:spMk id="4" creationId="{2EB1C816-6BBA-CC50-993C-FDC8326B05BA}"/>
          </ac:spMkLst>
        </pc:spChg>
        <pc:picChg chg="add mod">
          <ac:chgData name="Fiona Christison" userId="1f23d42a79cbeb8d" providerId="LiveId" clId="{BBEEDD07-DE6A-4912-8FD8-B9A1DACF14EB}" dt="2026-02-23T15:10:02.778" v="746" actId="14100"/>
          <ac:picMkLst>
            <pc:docMk/>
            <pc:sldMk cId="2599082033" sldId="272"/>
            <ac:picMk id="5" creationId="{6B627A7A-0470-6C4E-CFBE-A733CDD96657}"/>
          </ac:picMkLst>
        </pc:picChg>
        <pc:picChg chg="del">
          <ac:chgData name="Fiona Christison" userId="1f23d42a79cbeb8d" providerId="LiveId" clId="{BBEEDD07-DE6A-4912-8FD8-B9A1DACF14EB}" dt="2026-02-23T15:09:08.181" v="739" actId="478"/>
          <ac:picMkLst>
            <pc:docMk/>
            <pc:sldMk cId="2599082033" sldId="272"/>
            <ac:picMk id="6" creationId="{3E7DC91E-C6D4-B7D9-F777-DA21B6076192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677613774" sldId="273"/>
        </pc:sldMkLst>
        <pc:spChg chg="mod">
          <ac:chgData name="Fiona Christison" userId="1f23d42a79cbeb8d" providerId="LiveId" clId="{BBEEDD07-DE6A-4912-8FD8-B9A1DACF14EB}" dt="2026-02-23T15:12:02.005" v="858" actId="1037"/>
          <ac:spMkLst>
            <pc:docMk/>
            <pc:sldMk cId="677613774" sldId="273"/>
            <ac:spMk id="4" creationId="{E3DFE430-5200-886D-72EF-F5F28C204736}"/>
          </ac:spMkLst>
        </pc:spChg>
        <pc:picChg chg="add mod">
          <ac:chgData name="Fiona Christison" userId="1f23d42a79cbeb8d" providerId="LiveId" clId="{BBEEDD07-DE6A-4912-8FD8-B9A1DACF14EB}" dt="2026-02-23T15:12:08.290" v="859" actId="14100"/>
          <ac:picMkLst>
            <pc:docMk/>
            <pc:sldMk cId="677613774" sldId="273"/>
            <ac:picMk id="3" creationId="{4053B6CE-BCB9-42EE-3417-E1221F0175FB}"/>
          </ac:picMkLst>
        </pc:picChg>
        <pc:picChg chg="del">
          <ac:chgData name="Fiona Christison" userId="1f23d42a79cbeb8d" providerId="LiveId" clId="{BBEEDD07-DE6A-4912-8FD8-B9A1DACF14EB}" dt="2026-02-23T15:11:08.692" v="798" actId="478"/>
          <ac:picMkLst>
            <pc:docMk/>
            <pc:sldMk cId="677613774" sldId="273"/>
            <ac:picMk id="5" creationId="{99E9598E-EE7F-4DFB-4520-8D348AE43947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2104017559" sldId="274"/>
        </pc:sldMkLst>
        <pc:spChg chg="mod">
          <ac:chgData name="Fiona Christison" userId="1f23d42a79cbeb8d" providerId="LiveId" clId="{BBEEDD07-DE6A-4912-8FD8-B9A1DACF14EB}" dt="2026-02-23T15:13:08.275" v="910" actId="1036"/>
          <ac:spMkLst>
            <pc:docMk/>
            <pc:sldMk cId="2104017559" sldId="274"/>
            <ac:spMk id="4" creationId="{67078BDA-D6FB-1128-4BF0-D6B10A63314E}"/>
          </ac:spMkLst>
        </pc:spChg>
        <pc:picChg chg="del">
          <ac:chgData name="Fiona Christison" userId="1f23d42a79cbeb8d" providerId="LiveId" clId="{BBEEDD07-DE6A-4912-8FD8-B9A1DACF14EB}" dt="2026-02-23T15:12:17.291" v="861" actId="478"/>
          <ac:picMkLst>
            <pc:docMk/>
            <pc:sldMk cId="2104017559" sldId="274"/>
            <ac:picMk id="3" creationId="{234C7E5D-37F3-B4B3-D60A-75F2829E9F82}"/>
          </ac:picMkLst>
        </pc:picChg>
        <pc:picChg chg="add mod">
          <ac:chgData name="Fiona Christison" userId="1f23d42a79cbeb8d" providerId="LiveId" clId="{BBEEDD07-DE6A-4912-8FD8-B9A1DACF14EB}" dt="2026-02-23T15:12:46.635" v="864" actId="14100"/>
          <ac:picMkLst>
            <pc:docMk/>
            <pc:sldMk cId="2104017559" sldId="274"/>
            <ac:picMk id="5" creationId="{AFC953A0-3462-CD1F-B01F-F7F30C48B5AA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591995743" sldId="275"/>
        </pc:sldMkLst>
        <pc:spChg chg="mod">
          <ac:chgData name="Fiona Christison" userId="1f23d42a79cbeb8d" providerId="LiveId" clId="{BBEEDD07-DE6A-4912-8FD8-B9A1DACF14EB}" dt="2026-02-23T15:13:45.861" v="926" actId="20577"/>
          <ac:spMkLst>
            <pc:docMk/>
            <pc:sldMk cId="591995743" sldId="275"/>
            <ac:spMk id="4" creationId="{8A8B37A4-CADA-8E4C-4ED3-E22BD053A665}"/>
          </ac:spMkLst>
        </pc:spChg>
        <pc:picChg chg="add mod">
          <ac:chgData name="Fiona Christison" userId="1f23d42a79cbeb8d" providerId="LiveId" clId="{BBEEDD07-DE6A-4912-8FD8-B9A1DACF14EB}" dt="2026-02-23T15:13:31.187" v="914" actId="1076"/>
          <ac:picMkLst>
            <pc:docMk/>
            <pc:sldMk cId="591995743" sldId="275"/>
            <ac:picMk id="3" creationId="{97A559C9-4033-615E-1880-B9DE60AB83F1}"/>
          </ac:picMkLst>
        </pc:picChg>
        <pc:picChg chg="del">
          <ac:chgData name="Fiona Christison" userId="1f23d42a79cbeb8d" providerId="LiveId" clId="{BBEEDD07-DE6A-4912-8FD8-B9A1DACF14EB}" dt="2026-02-23T15:13:20.372" v="912" actId="478"/>
          <ac:picMkLst>
            <pc:docMk/>
            <pc:sldMk cId="591995743" sldId="275"/>
            <ac:picMk id="5" creationId="{E2AD2F17-CC45-EBE3-E3D3-9E117E9558CB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1192206920" sldId="276"/>
        </pc:sldMkLst>
        <pc:spChg chg="mod">
          <ac:chgData name="Fiona Christison" userId="1f23d42a79cbeb8d" providerId="LiveId" clId="{BBEEDD07-DE6A-4912-8FD8-B9A1DACF14EB}" dt="2026-02-23T15:14:36.228" v="1000" actId="1035"/>
          <ac:spMkLst>
            <pc:docMk/>
            <pc:sldMk cId="1192206920" sldId="276"/>
            <ac:spMk id="4" creationId="{D9AEC410-3A0C-DB0B-0D93-799BEC8E1DE4}"/>
          </ac:spMkLst>
        </pc:spChg>
        <pc:picChg chg="del">
          <ac:chgData name="Fiona Christison" userId="1f23d42a79cbeb8d" providerId="LiveId" clId="{BBEEDD07-DE6A-4912-8FD8-B9A1DACF14EB}" dt="2026-02-23T15:13:53.820" v="928" actId="478"/>
          <ac:picMkLst>
            <pc:docMk/>
            <pc:sldMk cId="1192206920" sldId="276"/>
            <ac:picMk id="3" creationId="{8EDE9B61-3E52-4F9F-F052-00BE16091555}"/>
          </ac:picMkLst>
        </pc:picChg>
        <pc:picChg chg="add mod">
          <ac:chgData name="Fiona Christison" userId="1f23d42a79cbeb8d" providerId="LiveId" clId="{BBEEDD07-DE6A-4912-8FD8-B9A1DACF14EB}" dt="2026-02-23T15:14:08.858" v="930" actId="1076"/>
          <ac:picMkLst>
            <pc:docMk/>
            <pc:sldMk cId="1192206920" sldId="276"/>
            <ac:picMk id="5" creationId="{541A15FB-7218-39F1-635D-B21DDCC5E3FC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2334051986" sldId="277"/>
        </pc:sldMkLst>
        <pc:spChg chg="mod">
          <ac:chgData name="Fiona Christison" userId="1f23d42a79cbeb8d" providerId="LiveId" clId="{BBEEDD07-DE6A-4912-8FD8-B9A1DACF14EB}" dt="2026-02-23T15:15:41.358" v="1049" actId="20577"/>
          <ac:spMkLst>
            <pc:docMk/>
            <pc:sldMk cId="2334051986" sldId="277"/>
            <ac:spMk id="4" creationId="{D6C4FE19-191E-ADB5-F056-0E3E96CED937}"/>
          </ac:spMkLst>
        </pc:spChg>
        <pc:picChg chg="add mod">
          <ac:chgData name="Fiona Christison" userId="1f23d42a79cbeb8d" providerId="LiveId" clId="{BBEEDD07-DE6A-4912-8FD8-B9A1DACF14EB}" dt="2026-02-23T15:15:24.747" v="1006" actId="1076"/>
          <ac:picMkLst>
            <pc:docMk/>
            <pc:sldMk cId="2334051986" sldId="277"/>
            <ac:picMk id="3" creationId="{D23443A8-CAC0-D72F-E4F1-FE98A5706DE8}"/>
          </ac:picMkLst>
        </pc:picChg>
        <pc:picChg chg="del">
          <ac:chgData name="Fiona Christison" userId="1f23d42a79cbeb8d" providerId="LiveId" clId="{BBEEDD07-DE6A-4912-8FD8-B9A1DACF14EB}" dt="2026-02-23T15:14:58.445" v="1002" actId="478"/>
          <ac:picMkLst>
            <pc:docMk/>
            <pc:sldMk cId="2334051986" sldId="277"/>
            <ac:picMk id="5" creationId="{1394CF07-E131-9AA8-4077-8B2E04A3C9E0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456420412" sldId="278"/>
        </pc:sldMkLst>
        <pc:spChg chg="mod">
          <ac:chgData name="Fiona Christison" userId="1f23d42a79cbeb8d" providerId="LiveId" clId="{BBEEDD07-DE6A-4912-8FD8-B9A1DACF14EB}" dt="2026-02-23T15:17:29.851" v="1099" actId="1036"/>
          <ac:spMkLst>
            <pc:docMk/>
            <pc:sldMk cId="456420412" sldId="278"/>
            <ac:spMk id="4" creationId="{14FEFBA2-AC60-6203-395A-206A72C34EBF}"/>
          </ac:spMkLst>
        </pc:spChg>
        <pc:picChg chg="del">
          <ac:chgData name="Fiona Christison" userId="1f23d42a79cbeb8d" providerId="LiveId" clId="{BBEEDD07-DE6A-4912-8FD8-B9A1DACF14EB}" dt="2026-02-23T15:15:58.019" v="1051" actId="478"/>
          <ac:picMkLst>
            <pc:docMk/>
            <pc:sldMk cId="456420412" sldId="278"/>
            <ac:picMk id="3" creationId="{3CC2DBF5-FC89-6605-D7BC-C222EA30D186}"/>
          </ac:picMkLst>
        </pc:picChg>
        <pc:picChg chg="add mod">
          <ac:chgData name="Fiona Christison" userId="1f23d42a79cbeb8d" providerId="LiveId" clId="{BBEEDD07-DE6A-4912-8FD8-B9A1DACF14EB}" dt="2026-02-23T15:17:36.434" v="1100" actId="14100"/>
          <ac:picMkLst>
            <pc:docMk/>
            <pc:sldMk cId="456420412" sldId="278"/>
            <ac:picMk id="5" creationId="{EB3B6409-37B7-A6B9-8A63-BB2517461D2A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92208441" sldId="279"/>
        </pc:sldMkLst>
        <pc:spChg chg="mod">
          <ac:chgData name="Fiona Christison" userId="1f23d42a79cbeb8d" providerId="LiveId" clId="{BBEEDD07-DE6A-4912-8FD8-B9A1DACF14EB}" dt="2026-02-23T15:37:50.531" v="1296" actId="1038"/>
          <ac:spMkLst>
            <pc:docMk/>
            <pc:sldMk cId="92208441" sldId="279"/>
            <ac:spMk id="4" creationId="{628EDB29-01E2-E972-264E-D3545082503D}"/>
          </ac:spMkLst>
        </pc:spChg>
        <pc:picChg chg="add mod">
          <ac:chgData name="Fiona Christison" userId="1f23d42a79cbeb8d" providerId="LiveId" clId="{BBEEDD07-DE6A-4912-8FD8-B9A1DACF14EB}" dt="2026-02-23T15:21:57.068" v="1261" actId="1036"/>
          <ac:picMkLst>
            <pc:docMk/>
            <pc:sldMk cId="92208441" sldId="279"/>
            <ac:picMk id="3" creationId="{AD82202C-F028-115F-6C95-45505161B6EA}"/>
          </ac:picMkLst>
        </pc:picChg>
        <pc:picChg chg="del">
          <ac:chgData name="Fiona Christison" userId="1f23d42a79cbeb8d" providerId="LiveId" clId="{BBEEDD07-DE6A-4912-8FD8-B9A1DACF14EB}" dt="2026-02-23T15:17:46.613" v="1102" actId="478"/>
          <ac:picMkLst>
            <pc:docMk/>
            <pc:sldMk cId="92208441" sldId="279"/>
            <ac:picMk id="5" creationId="{C982B9A5-AAD7-75E2-95DB-FB49E975D6BF}"/>
          </ac:picMkLst>
        </pc:picChg>
        <pc:picChg chg="del">
          <ac:chgData name="Fiona Christison" userId="1f23d42a79cbeb8d" providerId="LiveId" clId="{BBEEDD07-DE6A-4912-8FD8-B9A1DACF14EB}" dt="2026-02-23T15:37:41.917" v="1274" actId="478"/>
          <ac:picMkLst>
            <pc:docMk/>
            <pc:sldMk cId="92208441" sldId="279"/>
            <ac:picMk id="8" creationId="{BF9F8843-496B-FFFD-3395-8471524D4E8A}"/>
          </ac:picMkLst>
        </pc:picChg>
      </pc:sldChg>
      <pc:sldChg chg="addSp delSp modSp add mod modTransition">
        <pc:chgData name="Fiona Christison" userId="1f23d42a79cbeb8d" providerId="LiveId" clId="{BBEEDD07-DE6A-4912-8FD8-B9A1DACF14EB}" dt="2026-02-23T15:39:59.317" v="1308"/>
        <pc:sldMkLst>
          <pc:docMk/>
          <pc:sldMk cId="500137876" sldId="280"/>
        </pc:sldMkLst>
        <pc:spChg chg="del">
          <ac:chgData name="Fiona Christison" userId="1f23d42a79cbeb8d" providerId="LiveId" clId="{BBEEDD07-DE6A-4912-8FD8-B9A1DACF14EB}" dt="2026-02-23T15:36:17.365" v="1270" actId="478"/>
          <ac:spMkLst>
            <pc:docMk/>
            <pc:sldMk cId="500137876" sldId="280"/>
            <ac:spMk id="4" creationId="{0F9D09C1-0E02-A72F-F3E1-91916E3227C6}"/>
          </ac:spMkLst>
        </pc:spChg>
        <pc:picChg chg="del">
          <ac:chgData name="Fiona Christison" userId="1f23d42a79cbeb8d" providerId="LiveId" clId="{BBEEDD07-DE6A-4912-8FD8-B9A1DACF14EB}" dt="2026-02-23T15:35:34.276" v="1263" actId="478"/>
          <ac:picMkLst>
            <pc:docMk/>
            <pc:sldMk cId="500137876" sldId="280"/>
            <ac:picMk id="3" creationId="{F4BFEB39-08AD-1E72-1FA7-2AB3F6C7E67E}"/>
          </ac:picMkLst>
        </pc:picChg>
        <pc:picChg chg="add mod">
          <ac:chgData name="Fiona Christison" userId="1f23d42a79cbeb8d" providerId="LiveId" clId="{BBEEDD07-DE6A-4912-8FD8-B9A1DACF14EB}" dt="2026-02-23T15:36:26.859" v="1273" actId="1076"/>
          <ac:picMkLst>
            <pc:docMk/>
            <pc:sldMk cId="500137876" sldId="280"/>
            <ac:picMk id="5" creationId="{95E1C5C5-5834-6080-87C0-4C3437F77170}"/>
          </ac:picMkLst>
        </pc:picChg>
      </pc:sldChg>
      <pc:sldMasterChg chg="modTransition modSldLayout">
        <pc:chgData name="Fiona Christison" userId="1f23d42a79cbeb8d" providerId="LiveId" clId="{BBEEDD07-DE6A-4912-8FD8-B9A1DACF14EB}" dt="2026-02-23T15:39:59.317" v="1308"/>
        <pc:sldMasterMkLst>
          <pc:docMk/>
          <pc:sldMasterMk cId="1742205081" sldId="2147483859"/>
        </pc:sldMasterMkLst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4225068795" sldId="2147483860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1349477034" sldId="2147483861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1693997854" sldId="2147483862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794014504" sldId="2147483863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3253143486" sldId="2147483864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1781829933" sldId="2147483865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1886067306" sldId="2147483866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1584969901" sldId="2147483867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3825870147" sldId="2147483868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3235247272" sldId="2147483869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1895585446" sldId="2147483870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4247703409" sldId="2147483871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653787729" sldId="2147483872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3915145850" sldId="2147483873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3522325810" sldId="2147483874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3022040576" sldId="2147483875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3886566824" sldId="2147483876"/>
          </pc:sldLayoutMkLst>
        </pc:sldLayoutChg>
        <pc:sldLayoutChg chg="modTransition">
          <pc:chgData name="Fiona Christison" userId="1f23d42a79cbeb8d" providerId="LiveId" clId="{BBEEDD07-DE6A-4912-8FD8-B9A1DACF14EB}" dt="2026-02-23T15:39:59.317" v="1308"/>
          <pc:sldLayoutMkLst>
            <pc:docMk/>
            <pc:sldMasterMk cId="1742205081" sldId="2147483859"/>
            <pc:sldLayoutMk cId="2323283647" sldId="2147483877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068795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247272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585446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7703409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787729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145850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325810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040576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566824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Ph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502920"/>
            <a:ext cx="5852160" cy="29535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4544568"/>
            <a:ext cx="4681728" cy="1591056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98245A6-7E39-43E3-BB93-77F62275606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0431E1F-9861-6E9A-6FDA-9450A0A9109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617720" y="6318504"/>
            <a:ext cx="2153412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9CF56E-D922-4450-9794-8B0E1451F6EB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3C4D8A9-0078-62DC-A293-9B6083ED64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688836" y="6318504"/>
            <a:ext cx="493776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34656" y="0"/>
            <a:ext cx="4654296" cy="6858000"/>
          </a:xfr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3283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477034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97854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014504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143486"/>
      </p:ext>
    </p:extLst>
  </p:cSld>
  <p:clrMapOvr>
    <a:masterClrMapping/>
  </p:clrMapOvr>
  <p:transition spd="slow">
    <p:split orient="vert"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2CE4D-D83F-44D4-ACB0-A88A6B9DB4F7}" type="datetime1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829933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F981-1EE1-49F5-B605-4EA23F0307AC}" type="datetime1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67306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6493B-A447-4205-AC2D-AE2DEDAE4E3B}" type="datetime1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69901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870147"/>
      </p:ext>
    </p:extLst>
  </p:cSld>
  <p:clrMapOvr>
    <a:masterClrMapping/>
  </p:clrMapOvr>
  <p:transition spd="slow">
    <p:split orient="vert"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D1C4689-B28D-4D3C-8B05-9ABB967E2A3E}" type="datetime1">
              <a:rPr lang="en-US" smtClean="0"/>
              <a:t>2/23/2026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205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  <p:sldLayoutId id="2147483874" r:id="rId15"/>
    <p:sldLayoutId id="2147483875" r:id="rId16"/>
    <p:sldLayoutId id="2147483876" r:id="rId17"/>
    <p:sldLayoutId id="2147483877" r:id="rId18"/>
  </p:sldLayoutIdLst>
  <p:transition spd="slow">
    <p:split orient="vert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youtube.com/watch?v=4bPGkE9HlEQ" TargetMode="Externa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3CC239-0363-D639-6958-E1E7AC0D2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2810E150-699F-BE15-E3C0-6555D5177FBE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rgbClr val="3A4C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pic>
        <p:nvPicPr>
          <p:cNvPr id="2" name="Picture Placeholder 29">
            <a:extLst>
              <a:ext uri="{FF2B5EF4-FFF2-40B4-BE49-F238E27FC236}">
                <a16:creationId xmlns:a16="http://schemas.microsoft.com/office/drawing/2014/main" id="{424772DE-CCD4-4C66-C247-BE45B4FD6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r="3814"/>
          <a:stretch>
            <a:fillRect/>
          </a:stretch>
        </p:blipFill>
        <p:spPr>
          <a:xfrm>
            <a:off x="0" y="10"/>
            <a:ext cx="5171768" cy="6857990"/>
          </a:xfrm>
          <a:custGeom>
            <a:avLst/>
            <a:gdLst/>
            <a:ahLst/>
            <a:cxnLst/>
            <a:rect l="l" t="t" r="r" b="b"/>
            <a:pathLst>
              <a:path w="4481964" h="6858000">
                <a:moveTo>
                  <a:pt x="0" y="0"/>
                </a:moveTo>
                <a:lnTo>
                  <a:pt x="3137249" y="0"/>
                </a:ln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85235"/>
                </a:lnTo>
                <a:lnTo>
                  <a:pt x="4231847" y="3625138"/>
                </a:lnTo>
                <a:lnTo>
                  <a:pt x="4234872" y="3762298"/>
                </a:lnTo>
                <a:lnTo>
                  <a:pt x="4237730" y="3898087"/>
                </a:lnTo>
                <a:lnTo>
                  <a:pt x="4240924" y="4031132"/>
                </a:lnTo>
                <a:lnTo>
                  <a:pt x="4245798" y="4163491"/>
                </a:lnTo>
                <a:lnTo>
                  <a:pt x="4251009" y="4293793"/>
                </a:lnTo>
                <a:lnTo>
                  <a:pt x="4255715" y="4421352"/>
                </a:lnTo>
                <a:lnTo>
                  <a:pt x="4268995" y="4670298"/>
                </a:lnTo>
                <a:lnTo>
                  <a:pt x="4283114" y="4908956"/>
                </a:lnTo>
                <a:lnTo>
                  <a:pt x="4297906" y="5138013"/>
                </a:lnTo>
                <a:lnTo>
                  <a:pt x="4314211" y="5354726"/>
                </a:lnTo>
                <a:lnTo>
                  <a:pt x="4331188" y="5561838"/>
                </a:lnTo>
                <a:lnTo>
                  <a:pt x="4349509" y="5753862"/>
                </a:lnTo>
                <a:lnTo>
                  <a:pt x="4367495" y="5934227"/>
                </a:lnTo>
                <a:lnTo>
                  <a:pt x="4385480" y="6100191"/>
                </a:lnTo>
                <a:lnTo>
                  <a:pt x="4402457" y="6252438"/>
                </a:lnTo>
                <a:lnTo>
                  <a:pt x="4418594" y="6387541"/>
                </a:lnTo>
                <a:lnTo>
                  <a:pt x="4433890" y="6509613"/>
                </a:lnTo>
                <a:lnTo>
                  <a:pt x="4446665" y="6612483"/>
                </a:lnTo>
                <a:lnTo>
                  <a:pt x="4458767" y="6698894"/>
                </a:lnTo>
                <a:lnTo>
                  <a:pt x="4476081" y="6817538"/>
                </a:lnTo>
                <a:lnTo>
                  <a:pt x="4481964" y="6858000"/>
                </a:lnTo>
                <a:lnTo>
                  <a:pt x="3577807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3">
              <a:alphaModFix amt="70000"/>
            </a:blip>
            <a:srcRect/>
            <a:stretch>
              <a:fillRect/>
            </a:stretch>
          </a:blip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802EE7-4329-F6B3-6073-FA5DC419E075}"/>
              </a:ext>
            </a:extLst>
          </p:cNvPr>
          <p:cNvSpPr txBox="1"/>
          <p:nvPr/>
        </p:nvSpPr>
        <p:spPr>
          <a:xfrm>
            <a:off x="6096000" y="1347017"/>
            <a:ext cx="573220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Adventure Training Day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FD1F8F-0D31-04C7-9660-A4F1FB5224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98086"/>
      </p:ext>
    </p:extLst>
  </p:cSld>
  <p:clrMapOvr>
    <a:masterClrMapping/>
  </p:clrMapOvr>
  <p:transition spd="slow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877871-932E-01E7-83A9-9F6FF2B86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EAC03294-239B-F6D9-FF6F-F5E499968FBD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D8895B-A26A-6511-AE9F-4549034EF57A}"/>
              </a:ext>
            </a:extLst>
          </p:cNvPr>
          <p:cNvSpPr txBox="1"/>
          <p:nvPr/>
        </p:nvSpPr>
        <p:spPr>
          <a:xfrm>
            <a:off x="5781367" y="2025442"/>
            <a:ext cx="61746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Mountain Biking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43595-8B17-32B7-69AA-30E2F7460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2E9EA7-19C8-EED0-7E7D-8656659100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98976"/>
      </p:ext>
    </p:extLst>
  </p:cSld>
  <p:clrMapOvr>
    <a:masterClrMapping/>
  </p:clrMapOvr>
  <p:transition spd="slow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9CC20D-454A-532D-DABF-5DBD3DC8D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6EB058B7-9EC6-0861-B89F-E4569349A1C3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8C4411-A414-4AB0-8F04-4E3E7A909ED3}"/>
              </a:ext>
            </a:extLst>
          </p:cNvPr>
          <p:cNvSpPr txBox="1"/>
          <p:nvPr/>
        </p:nvSpPr>
        <p:spPr>
          <a:xfrm>
            <a:off x="5781367" y="1347015"/>
            <a:ext cx="61746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Rock Climbing / Abseil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4724C5-E578-1C0A-F898-D25006FFF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E33887-DF53-8DE1-18FB-EA8E716DD4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1121"/>
      </p:ext>
    </p:extLst>
  </p:cSld>
  <p:clrMapOvr>
    <a:masterClrMapping/>
  </p:clrMapOvr>
  <p:transition spd="slow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67649B-C99D-09F1-5C4C-F4BE27556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A231E01E-FD1B-7149-3492-AAE644CE3002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F2B783-42A7-F337-6C2D-043FB67B26D8}"/>
              </a:ext>
            </a:extLst>
          </p:cNvPr>
          <p:cNvSpPr txBox="1"/>
          <p:nvPr/>
        </p:nvSpPr>
        <p:spPr>
          <a:xfrm>
            <a:off x="5781367" y="2025441"/>
            <a:ext cx="61746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Adventure Scramble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9E695E-6568-217C-1A32-8819B43B2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B60088-5B1E-8FA0-BFB6-0EAB0E90A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93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32245"/>
      </p:ext>
    </p:extLst>
  </p:cSld>
  <p:clrMapOvr>
    <a:masterClrMapping/>
  </p:clrMapOvr>
  <p:transition spd="slow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24B1F-08CC-5A32-EA12-6B3F0B589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B1C816-6BBA-CC50-993C-FDC8326B05BA}"/>
              </a:ext>
            </a:extLst>
          </p:cNvPr>
          <p:cNvSpPr txBox="1"/>
          <p:nvPr/>
        </p:nvSpPr>
        <p:spPr>
          <a:xfrm>
            <a:off x="6430296" y="1366680"/>
            <a:ext cx="55552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Adventure Training Webpage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A40701-5580-41EF-5504-6AAB4F4E3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627A7A-0470-6C4E-CFBE-A733CDD96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82033"/>
      </p:ext>
    </p:extLst>
  </p:cSld>
  <p:clrMapOvr>
    <a:masterClrMapping/>
  </p:clrMapOvr>
  <p:transition spd="slow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4CA96B-5F22-8008-85FE-68A4A7A2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DFE430-5200-886D-72EF-F5F28C204736}"/>
              </a:ext>
            </a:extLst>
          </p:cNvPr>
          <p:cNvSpPr txBox="1"/>
          <p:nvPr/>
        </p:nvSpPr>
        <p:spPr>
          <a:xfrm>
            <a:off x="6381136" y="707920"/>
            <a:ext cx="555522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Adventure Training Booking Form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285CFD-AD8D-3B95-1000-C849C23E1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53B6CE-BCB9-42EE-3417-E1221F017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717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13774"/>
      </p:ext>
    </p:extLst>
  </p:cSld>
  <p:clrMapOvr>
    <a:masterClrMapping/>
  </p:clrMapOvr>
  <p:transition spd="slow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00A92-D239-1B3B-E192-B18CB7B62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7078BDA-D6FB-1128-4BF0-D6B10A63314E}"/>
              </a:ext>
            </a:extLst>
          </p:cNvPr>
          <p:cNvSpPr txBox="1"/>
          <p:nvPr/>
        </p:nvSpPr>
        <p:spPr>
          <a:xfrm>
            <a:off x="6381136" y="2025442"/>
            <a:ext cx="55552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Consent Form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4CA8E3-4355-CDFB-243F-B7E3FAC9A1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C953A0-3462-CD1F-B01F-F7F30C48B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240594" cy="687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17559"/>
      </p:ext>
    </p:extLst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D1CA7D-A850-2139-3D5E-6E844F081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A8B37A4-CADA-8E4C-4ED3-E22BD053A665}"/>
              </a:ext>
            </a:extLst>
          </p:cNvPr>
          <p:cNvSpPr txBox="1"/>
          <p:nvPr/>
        </p:nvSpPr>
        <p:spPr>
          <a:xfrm>
            <a:off x="6381136" y="2025442"/>
            <a:ext cx="55552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AALA Licence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EEF93E-A675-139B-BDD6-8B21C3847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A559C9-4033-615E-1880-B9DE60AB8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50093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95743"/>
      </p:ext>
    </p:extLst>
  </p:cSld>
  <p:clrMapOvr>
    <a:masterClrMapping/>
  </p:clrMapOvr>
  <p:transition spd="slow"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3EA044-0B92-5A39-D4AC-90A81D925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AEC410-3A0C-DB0B-0D93-799BEC8E1DE4}"/>
              </a:ext>
            </a:extLst>
          </p:cNvPr>
          <p:cNvSpPr txBox="1"/>
          <p:nvPr/>
        </p:nvSpPr>
        <p:spPr>
          <a:xfrm>
            <a:off x="6381136" y="1375202"/>
            <a:ext cx="55552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Public Liability Insurance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0819C8-F9F6-A406-EAE8-51F8A5A64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1A15FB-7218-39F1-635D-B21DDCC5E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56210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206920"/>
      </p:ext>
    </p:extLst>
  </p:cSld>
  <p:clrMapOvr>
    <a:masterClrMapping/>
  </p:clrMapOvr>
  <p:transition spd="slow">
    <p:split orient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0E1724-250C-8211-6451-D67C78CF9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C4FE19-191E-ADB5-F056-0E3E96CED937}"/>
              </a:ext>
            </a:extLst>
          </p:cNvPr>
          <p:cNvSpPr txBox="1"/>
          <p:nvPr/>
        </p:nvSpPr>
        <p:spPr>
          <a:xfrm>
            <a:off x="6381136" y="1375202"/>
            <a:ext cx="55552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Frequently Asked Questions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7480B3-BCA0-1AEE-0183-AEFA404AA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3443A8-CAC0-D72F-E4F1-FE98A5706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639" y="0"/>
            <a:ext cx="65679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51986"/>
      </p:ext>
    </p:extLst>
  </p:cSld>
  <p:clrMapOvr>
    <a:masterClrMapping/>
  </p:clrMapOvr>
  <p:transition spd="slow">
    <p:split orient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CB4F9E-9BEB-71C0-E8B3-F19AFD3F9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FEFBA2-AC60-6203-395A-206A72C34EBF}"/>
              </a:ext>
            </a:extLst>
          </p:cNvPr>
          <p:cNvSpPr txBox="1"/>
          <p:nvPr/>
        </p:nvSpPr>
        <p:spPr>
          <a:xfrm>
            <a:off x="6381136" y="2043794"/>
            <a:ext cx="55552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Terms of Business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5C7E20-7173-B47C-B6A7-D3760C167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3B6409-37B7-A6B9-8A63-BB2517461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81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420412"/>
      </p:ext>
    </p:extLst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70E17B-3136-C858-8188-4EAE2AED1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BFD2FF7D-EFE0-BA7B-4857-D824A6E089C3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F87C45-618D-993E-71BD-F24F6CDD07AD}"/>
              </a:ext>
            </a:extLst>
          </p:cNvPr>
          <p:cNvSpPr txBox="1"/>
          <p:nvPr/>
        </p:nvSpPr>
        <p:spPr>
          <a:xfrm>
            <a:off x="6096000" y="2703869"/>
            <a:ext cx="57322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Who We Are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8ADC84-7482-F18B-F5EB-D5318C3CC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79D845-7B54-FEC1-9754-DF661833B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241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49779"/>
      </p:ext>
    </p:extLst>
  </p:cSld>
  <p:clrMapOvr>
    <a:masterClrMapping/>
  </p:clrMapOvr>
  <p:transition spd="slow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A9EFB9-800D-BA9B-C16A-E933D2001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8EDB29-01E2-E972-264E-D3545082503D}"/>
              </a:ext>
            </a:extLst>
          </p:cNvPr>
          <p:cNvSpPr txBox="1"/>
          <p:nvPr/>
        </p:nvSpPr>
        <p:spPr>
          <a:xfrm>
            <a:off x="865243" y="5593807"/>
            <a:ext cx="10468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Coasteering with Army Cadets at Arbroath Cliffs</a:t>
            </a:r>
          </a:p>
          <a:p>
            <a:pPr algn="ctr"/>
            <a:r>
              <a:rPr lang="en-GB" sz="36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  <a:hlinkClick r:id="rId2"/>
              </a:rPr>
              <a:t>https://www.youtube.com/watch?v=4bPGkE9HlEQ</a:t>
            </a:r>
            <a:endParaRPr lang="en-GB" sz="3600" dirty="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AD82202C-F028-115F-6C95-45505161B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348" y="194403"/>
            <a:ext cx="9419303" cy="528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8441"/>
      </p:ext>
    </p:extLst>
  </p:cSld>
  <p:clrMapOvr>
    <a:masterClrMapping/>
  </p:clrMapOvr>
  <p:transition spd="slow">
    <p:split orient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D09703-7A24-1466-2ED0-EB95A0418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30A7F22-0DFE-8423-66C6-EE1E4709A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E1C5C5-5834-6080-87C0-4C3437F77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252" y="610477"/>
            <a:ext cx="5583495" cy="558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37876"/>
      </p:ext>
    </p:extLst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EC21AF-EC45-F7CE-B3D4-CE3AC2600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1F83ACDA-0138-3B58-EBF7-00F5312B2083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6312B3-29DF-893A-3B5A-035A3F0CB8F8}"/>
              </a:ext>
            </a:extLst>
          </p:cNvPr>
          <p:cNvSpPr txBox="1"/>
          <p:nvPr/>
        </p:nvSpPr>
        <p:spPr>
          <a:xfrm>
            <a:off x="6096000" y="2703869"/>
            <a:ext cx="57322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Safety First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24E709-35AE-6530-8926-CB083E5F6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21FE21-B14A-A9A1-B230-96EFD2C69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56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34794"/>
      </p:ext>
    </p:extLst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8E4F67-7459-8FB5-0238-2131CD39D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5F669599-4961-B2E3-1394-B6434AFFDAB3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D4055F-548E-7FEB-7BA9-F6C408AC6A86}"/>
              </a:ext>
            </a:extLst>
          </p:cNvPr>
          <p:cNvSpPr txBox="1"/>
          <p:nvPr/>
        </p:nvSpPr>
        <p:spPr>
          <a:xfrm>
            <a:off x="6096000" y="2703869"/>
            <a:ext cx="57322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Equipment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CF456F-0AFD-90D9-114D-4B969C27C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F01757-EB57-84BB-495B-6560ABAC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7600"/>
      </p:ext>
    </p:extLst>
  </p:cSld>
  <p:clrMapOvr>
    <a:masterClrMapping/>
  </p:clrMapOvr>
  <p:transition spd="slow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5C35B7-CDF9-BEE9-D3D9-0DCC2D97B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FCF289C5-0765-3E9D-B0A0-06131D49A34F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0D8129-E409-5CA3-B127-7721F3710575}"/>
              </a:ext>
            </a:extLst>
          </p:cNvPr>
          <p:cNvSpPr txBox="1"/>
          <p:nvPr/>
        </p:nvSpPr>
        <p:spPr>
          <a:xfrm>
            <a:off x="6096000" y="2035273"/>
            <a:ext cx="57322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Meeting Point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5DA6B8-A028-1BE0-F142-B0BDC8E15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57872E-E2FC-32FD-94BD-094FF4A8E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56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765727"/>
      </p:ext>
    </p:extLst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5736F2-C050-DD44-9630-8C069435C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FB0A47C0-2A44-D8C8-6052-225F4243CCC8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139C99-66F4-124D-BA90-9BB5B512DD91}"/>
              </a:ext>
            </a:extLst>
          </p:cNvPr>
          <p:cNvSpPr txBox="1"/>
          <p:nvPr/>
        </p:nvSpPr>
        <p:spPr>
          <a:xfrm>
            <a:off x="5781367" y="2723533"/>
            <a:ext cx="61746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Coasteering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4E057D-93C8-DE3F-CE61-42D35F1A0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A9362B-1D35-5BBC-56C6-CEA1EA92A8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68983"/>
      </p:ext>
    </p:extLst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B8201C-1F7C-D53D-BEC1-BC748F0A2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42D52518-F2E8-9275-622E-88CACC5DF6F2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8AC088-59FE-35CB-4CCE-F0A83D29ECEF}"/>
              </a:ext>
            </a:extLst>
          </p:cNvPr>
          <p:cNvSpPr txBox="1"/>
          <p:nvPr/>
        </p:nvSpPr>
        <p:spPr>
          <a:xfrm>
            <a:off x="5781367" y="1356853"/>
            <a:ext cx="61746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Mini Highland Games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0A7816-874D-2B3D-D9C7-060783864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0DA1F9-6B8E-B60B-85E3-26E45E761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848301" cy="6858000"/>
          </a:xfrm>
          <a:prstGeom prst="rect">
            <a:avLst/>
          </a:prstGeom>
          <a:gradFill>
            <a:gsLst>
              <a:gs pos="0">
                <a:schemeClr val="bg2">
                  <a:tint val="97000"/>
                  <a:hueMod val="88000"/>
                  <a:satMod val="130000"/>
                  <a:lumMod val="124000"/>
                </a:schemeClr>
              </a:gs>
              <a:gs pos="100000">
                <a:schemeClr val="bg2">
                  <a:tint val="96000"/>
                  <a:shade val="88000"/>
                  <a:hueMod val="108000"/>
                  <a:satMod val="164000"/>
                  <a:lumMod val="76000"/>
                </a:schemeClr>
              </a:gs>
            </a:gsLst>
            <a:path path="circle">
              <a:fillToRect l="45000" t="65000" r="125000" b="100000"/>
            </a:path>
          </a:gradFill>
        </p:spPr>
      </p:pic>
    </p:spTree>
    <p:extLst>
      <p:ext uri="{BB962C8B-B14F-4D97-AF65-F5344CB8AC3E}">
        <p14:creationId xmlns:p14="http://schemas.microsoft.com/office/powerpoint/2010/main" val="705341305"/>
      </p:ext>
    </p:extLst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B30E80-8025-D8CF-E305-6EAF83941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9FACB3EF-B382-98CD-C79D-D02DC0512999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4DC9EA-0CDF-8E22-B2C8-50E266A8BA7A}"/>
              </a:ext>
            </a:extLst>
          </p:cNvPr>
          <p:cNvSpPr txBox="1"/>
          <p:nvPr/>
        </p:nvSpPr>
        <p:spPr>
          <a:xfrm>
            <a:off x="5781367" y="2713704"/>
            <a:ext cx="61746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Tyrolean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87AA90-FB60-2B2B-0257-75B1BA6DF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F78429-2672-4444-0461-207870DF77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50842"/>
      </p:ext>
    </p:extLst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3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5E3A82-F76C-C52B-57ED-DEFC4A221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923FED3E-2A74-DEAE-DA97-3128F706FB16}"/>
              </a:ext>
            </a:extLst>
          </p:cNvPr>
          <p:cNvSpPr/>
          <p:nvPr/>
        </p:nvSpPr>
        <p:spPr>
          <a:xfrm>
            <a:off x="4458930" y="-1"/>
            <a:ext cx="1012722" cy="6858001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>
              <a:solidFill>
                <a:schemeClr val="bg1"/>
              </a:solidFill>
              <a:latin typeface="Impact" panose="020B0806030902050204" pitchFamily="34" charset="0"/>
              <a:cs typeface="Dreaming Outloud Pro" panose="020F050202020403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26DD08-4D74-D386-6E43-FBB9042631F8}"/>
              </a:ext>
            </a:extLst>
          </p:cNvPr>
          <p:cNvSpPr txBox="1"/>
          <p:nvPr/>
        </p:nvSpPr>
        <p:spPr>
          <a:xfrm>
            <a:off x="5781367" y="2025442"/>
            <a:ext cx="61746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chemeClr val="bg1"/>
                </a:solidFill>
                <a:latin typeface="Impact" panose="020B0806030902050204" pitchFamily="34" charset="0"/>
                <a:cs typeface="Dreaming Outloud Pro" panose="020F0502020204030204" pitchFamily="66" charset="0"/>
              </a:rPr>
              <a:t>Cave Exploration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5F9046-0EEF-4B3F-B9B3-E91046872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546" y="5529942"/>
            <a:ext cx="1693955" cy="1328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42BFD2-4F1C-F841-90A2-1CFFFAC32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79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70817"/>
      </p:ext>
    </p:extLst>
  </p:cSld>
  <p:clrMapOvr>
    <a:masterClrMapping/>
  </p:clrMapOvr>
  <p:transition spd="slow">
    <p:split orient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Custom 5">
      <a:dk1>
        <a:sysClr val="windowText" lastClr="000000"/>
      </a:dk1>
      <a:lt1>
        <a:sysClr val="window" lastClr="FFFFFF"/>
      </a:lt1>
      <a:dk2>
        <a:srgbClr val="6D8354"/>
      </a:dk2>
      <a:lt2>
        <a:srgbClr val="EBEBEB"/>
      </a:lt2>
      <a:accent1>
        <a:srgbClr val="6D8354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138</TotalTime>
  <Words>66</Words>
  <Application>Microsoft Office PowerPoint</Application>
  <PresentationFormat>Widescreen</PresentationFormat>
  <Paragraphs>21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Century Gothic</vt:lpstr>
      <vt:lpstr>Impact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Fiona Christison</dc:creator>
  <cp:lastModifiedBy>Fiona Christison</cp:lastModifiedBy>
  <cp:revision>1</cp:revision>
  <dcterms:created xsi:type="dcterms:W3CDTF">2026-02-23T10:24:06Z</dcterms:created>
  <dcterms:modified xsi:type="dcterms:W3CDTF">2026-02-23T15:40:07Z</dcterms:modified>
</cp:coreProperties>
</file>